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diagrams/colors1.xml" ContentType="application/vnd.openxmlformats-officedocument.drawingml.diagramColors+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diagrams/data1.xml" ContentType="application/vnd.openxmlformats-officedocument.drawingml.diagramData+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diagrams/layout1.xml" ContentType="application/vnd.openxmlformats-officedocument.drawingml.diagram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Default Extension="gif" ContentType="image/gif"/>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5"/>
  </p:notesMasterIdLst>
  <p:sldIdLst>
    <p:sldId id="256" r:id="rId2"/>
    <p:sldId id="257" r:id="rId3"/>
    <p:sldId id="260" r:id="rId4"/>
    <p:sldId id="259"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7" d="100"/>
          <a:sy n="107" d="100"/>
        </p:scale>
        <p:origin x="-38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DF4DE-FE18-0D46-BD44-5E86DA700AC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E7297789-793D-F74D-8662-9F79091A0A54}">
      <dgm:prSet phldrT="[Texto]" custT="1"/>
      <dgm:spPr>
        <a:solidFill>
          <a:schemeClr val="accent6">
            <a:lumMod val="60000"/>
            <a:lumOff val="40000"/>
          </a:schemeClr>
        </a:solidFill>
      </dgm:spPr>
      <dgm:t>
        <a:bodyPr/>
        <a:lstStyle/>
        <a:p>
          <a:pPr algn="ctr">
            <a:lnSpc>
              <a:spcPct val="150000"/>
            </a:lnSpc>
          </a:pPr>
          <a:r>
            <a:rPr lang="es-ES_tradnl" sz="2400" baseline="0" dirty="0" err="1" smtClean="0">
              <a:solidFill>
                <a:schemeClr val="tx1"/>
              </a:solidFill>
              <a:latin typeface="Comic Sans MS"/>
            </a:rPr>
            <a:t>Creation</a:t>
          </a:r>
          <a:r>
            <a:rPr lang="es-ES_tradnl" sz="2400" baseline="0" dirty="0" smtClean="0">
              <a:solidFill>
                <a:schemeClr val="tx1"/>
              </a:solidFill>
              <a:latin typeface="Comic Sans MS"/>
            </a:rPr>
            <a:t> </a:t>
          </a:r>
          <a:r>
            <a:rPr lang="es-ES_tradnl" sz="2400" baseline="0" dirty="0" err="1" smtClean="0">
              <a:solidFill>
                <a:schemeClr val="tx1"/>
              </a:solidFill>
              <a:latin typeface="Comic Sans MS"/>
            </a:rPr>
            <a:t>of</a:t>
          </a:r>
          <a:r>
            <a:rPr lang="es-ES_tradnl" sz="2400" baseline="0" dirty="0" smtClean="0">
              <a:solidFill>
                <a:schemeClr val="tx1"/>
              </a:solidFill>
              <a:latin typeface="Comic Sans MS"/>
            </a:rPr>
            <a:t> </a:t>
          </a:r>
          <a:r>
            <a:rPr lang="es-ES_tradnl" sz="2400" baseline="0" dirty="0" err="1" smtClean="0">
              <a:solidFill>
                <a:schemeClr val="tx1"/>
              </a:solidFill>
              <a:latin typeface="Comic Sans MS"/>
            </a:rPr>
            <a:t>the</a:t>
          </a:r>
          <a:r>
            <a:rPr lang="es-ES_tradnl" sz="2400" baseline="0" dirty="0" smtClean="0">
              <a:solidFill>
                <a:schemeClr val="tx1"/>
              </a:solidFill>
              <a:latin typeface="Comic Sans MS"/>
            </a:rPr>
            <a:t> European </a:t>
          </a:r>
          <a:r>
            <a:rPr lang="es-ES_tradnl" sz="2400" baseline="0" dirty="0" err="1" smtClean="0">
              <a:solidFill>
                <a:schemeClr val="tx1"/>
              </a:solidFill>
              <a:latin typeface="Comic Sans MS"/>
            </a:rPr>
            <a:t>Economic</a:t>
          </a:r>
          <a:r>
            <a:rPr lang="es-ES_tradnl" sz="2400" baseline="0" dirty="0" smtClean="0">
              <a:solidFill>
                <a:schemeClr val="tx1"/>
              </a:solidFill>
              <a:latin typeface="Comic Sans MS"/>
            </a:rPr>
            <a:t> </a:t>
          </a:r>
          <a:r>
            <a:rPr lang="es-ES_tradnl" sz="2400" baseline="0" dirty="0" err="1" smtClean="0">
              <a:solidFill>
                <a:schemeClr val="tx1"/>
              </a:solidFill>
              <a:latin typeface="Comic Sans MS"/>
            </a:rPr>
            <a:t>Comunity</a:t>
          </a:r>
          <a:r>
            <a:rPr lang="es-ES_tradnl" sz="2400" baseline="0" dirty="0" smtClean="0">
              <a:solidFill>
                <a:schemeClr val="tx1"/>
              </a:solidFill>
              <a:latin typeface="Comic Sans MS"/>
            </a:rPr>
            <a:t> (EEC) </a:t>
          </a:r>
          <a:endParaRPr lang="es-ES_tradnl" sz="2400" baseline="0" dirty="0">
            <a:solidFill>
              <a:schemeClr val="tx1"/>
            </a:solidFill>
            <a:latin typeface="Comic Sans MS"/>
          </a:endParaRPr>
        </a:p>
      </dgm:t>
    </dgm:pt>
    <dgm:pt modelId="{5797A901-F078-414E-9789-A2A051A643C1}" type="parTrans" cxnId="{80BB2CB7-E304-D149-B6B7-E9FE42E2DFBA}">
      <dgm:prSet/>
      <dgm:spPr/>
      <dgm:t>
        <a:bodyPr/>
        <a:lstStyle/>
        <a:p>
          <a:endParaRPr lang="es-ES_tradnl"/>
        </a:p>
      </dgm:t>
    </dgm:pt>
    <dgm:pt modelId="{09E3A6C1-4112-194D-8AF6-3E8482E94D65}" type="sibTrans" cxnId="{80BB2CB7-E304-D149-B6B7-E9FE42E2DFBA}">
      <dgm:prSet/>
      <dgm:spPr/>
      <dgm:t>
        <a:bodyPr/>
        <a:lstStyle/>
        <a:p>
          <a:endParaRPr lang="es-ES_tradnl"/>
        </a:p>
      </dgm:t>
    </dgm:pt>
    <dgm:pt modelId="{3ECE5F75-4297-284D-B8BF-662FA966FB8A}">
      <dgm:prSet phldrT="[Texto]" custT="1"/>
      <dgm:spPr>
        <a:solidFill>
          <a:schemeClr val="accent6">
            <a:lumMod val="60000"/>
            <a:lumOff val="40000"/>
          </a:schemeClr>
        </a:solidFill>
      </dgm:spPr>
      <dgm:t>
        <a:bodyPr/>
        <a:lstStyle/>
        <a:p>
          <a:pPr algn="ctr">
            <a:lnSpc>
              <a:spcPct val="150000"/>
            </a:lnSpc>
          </a:pPr>
          <a:r>
            <a:rPr lang="es-ES_tradnl" sz="2400" baseline="0" dirty="0" err="1" smtClean="0">
              <a:solidFill>
                <a:schemeClr val="tx1"/>
              </a:solidFill>
              <a:latin typeface="Comic Sans MS"/>
            </a:rPr>
            <a:t>Creation</a:t>
          </a:r>
          <a:r>
            <a:rPr lang="es-ES_tradnl" sz="2400" baseline="0" dirty="0" smtClean="0">
              <a:solidFill>
                <a:schemeClr val="tx1"/>
              </a:solidFill>
              <a:latin typeface="Comic Sans MS"/>
            </a:rPr>
            <a:t> </a:t>
          </a:r>
          <a:r>
            <a:rPr lang="es-ES_tradnl" sz="2400" baseline="0" dirty="0" err="1" smtClean="0">
              <a:solidFill>
                <a:schemeClr val="tx1"/>
              </a:solidFill>
              <a:latin typeface="Comic Sans MS"/>
            </a:rPr>
            <a:t>of</a:t>
          </a:r>
          <a:r>
            <a:rPr lang="es-ES_tradnl" sz="2400" baseline="0" dirty="0" smtClean="0">
              <a:solidFill>
                <a:schemeClr val="tx1"/>
              </a:solidFill>
              <a:latin typeface="Comic Sans MS"/>
            </a:rPr>
            <a:t> European </a:t>
          </a:r>
          <a:r>
            <a:rPr lang="es-ES_tradnl" sz="2400" baseline="0" dirty="0" err="1" smtClean="0">
              <a:solidFill>
                <a:schemeClr val="tx1"/>
              </a:solidFill>
              <a:latin typeface="Comic Sans MS"/>
            </a:rPr>
            <a:t>Atomic</a:t>
          </a:r>
          <a:r>
            <a:rPr lang="es-ES_tradnl" sz="2400" baseline="0" dirty="0" smtClean="0">
              <a:solidFill>
                <a:schemeClr val="tx1"/>
              </a:solidFill>
              <a:latin typeface="Comic Sans MS"/>
            </a:rPr>
            <a:t> </a:t>
          </a:r>
          <a:r>
            <a:rPr lang="es-ES_tradnl" sz="2400" baseline="0" dirty="0" err="1" smtClean="0">
              <a:solidFill>
                <a:schemeClr val="tx1"/>
              </a:solidFill>
              <a:latin typeface="Comic Sans MS"/>
            </a:rPr>
            <a:t>Energy</a:t>
          </a:r>
          <a:r>
            <a:rPr lang="es-ES_tradnl" sz="2400" baseline="0" dirty="0" smtClean="0">
              <a:solidFill>
                <a:schemeClr val="tx1"/>
              </a:solidFill>
              <a:latin typeface="Comic Sans MS"/>
            </a:rPr>
            <a:t> </a:t>
          </a:r>
          <a:r>
            <a:rPr lang="es-ES_tradnl" sz="2400" baseline="0" dirty="0" err="1" smtClean="0">
              <a:solidFill>
                <a:schemeClr val="tx1"/>
              </a:solidFill>
              <a:latin typeface="Comic Sans MS"/>
            </a:rPr>
            <a:t>Community</a:t>
          </a:r>
          <a:r>
            <a:rPr lang="es-ES_tradnl" sz="2400" baseline="0" dirty="0" smtClean="0">
              <a:solidFill>
                <a:schemeClr val="tx1"/>
              </a:solidFill>
              <a:latin typeface="Comic Sans MS"/>
            </a:rPr>
            <a:t> (EURATOM) </a:t>
          </a:r>
          <a:endParaRPr lang="es-ES_tradnl" sz="2400" baseline="0" dirty="0">
            <a:solidFill>
              <a:schemeClr val="tx1"/>
            </a:solidFill>
            <a:latin typeface="Comic Sans MS"/>
          </a:endParaRPr>
        </a:p>
      </dgm:t>
    </dgm:pt>
    <dgm:pt modelId="{8F7C24CC-884E-7C43-8DB9-A0EA92F36F88}" type="parTrans" cxnId="{9992E4B0-ACA5-A34E-9FE4-ADD2A0B61EB2}">
      <dgm:prSet/>
      <dgm:spPr/>
      <dgm:t>
        <a:bodyPr/>
        <a:lstStyle/>
        <a:p>
          <a:endParaRPr lang="es-ES_tradnl"/>
        </a:p>
      </dgm:t>
    </dgm:pt>
    <dgm:pt modelId="{7F30437E-2B29-2D4C-AB13-629584296934}" type="sibTrans" cxnId="{9992E4B0-ACA5-A34E-9FE4-ADD2A0B61EB2}">
      <dgm:prSet/>
      <dgm:spPr/>
      <dgm:t>
        <a:bodyPr/>
        <a:lstStyle/>
        <a:p>
          <a:endParaRPr lang="es-ES_tradnl"/>
        </a:p>
      </dgm:t>
    </dgm:pt>
    <dgm:pt modelId="{08904878-E506-9E41-99C2-E35CD4EF3AE1}" type="pres">
      <dgm:prSet presAssocID="{60EDF4DE-FE18-0D46-BD44-5E86DA700AC9}" presName="linear" presStyleCnt="0">
        <dgm:presLayoutVars>
          <dgm:animLvl val="lvl"/>
          <dgm:resizeHandles val="exact"/>
        </dgm:presLayoutVars>
      </dgm:prSet>
      <dgm:spPr/>
      <dgm:t>
        <a:bodyPr/>
        <a:lstStyle/>
        <a:p>
          <a:endParaRPr lang="es-ES_tradnl"/>
        </a:p>
      </dgm:t>
    </dgm:pt>
    <dgm:pt modelId="{DE83114D-E1AB-9F4A-B470-A4CF10828EE8}" type="pres">
      <dgm:prSet presAssocID="{E7297789-793D-F74D-8662-9F79091A0A54}" presName="parentText" presStyleLbl="node1" presStyleIdx="0" presStyleCnt="2" custScaleY="100001" custLinFactY="-75019" custLinFactNeighborX="-17" custLinFactNeighborY="-100000">
        <dgm:presLayoutVars>
          <dgm:chMax val="0"/>
          <dgm:bulletEnabled val="1"/>
        </dgm:presLayoutVars>
      </dgm:prSet>
      <dgm:spPr/>
      <dgm:t>
        <a:bodyPr/>
        <a:lstStyle/>
        <a:p>
          <a:endParaRPr lang="es-ES_tradnl"/>
        </a:p>
      </dgm:t>
    </dgm:pt>
    <dgm:pt modelId="{E7AFD8C4-17E7-4E4B-A59B-CE9899C8AE26}" type="pres">
      <dgm:prSet presAssocID="{09E3A6C1-4112-194D-8AF6-3E8482E94D65}" presName="spacer" presStyleCnt="0"/>
      <dgm:spPr/>
    </dgm:pt>
    <dgm:pt modelId="{CDC2CC5E-2EF6-D444-8D1F-262E22B2E83E}" type="pres">
      <dgm:prSet presAssocID="{3ECE5F75-4297-284D-B8BF-662FA966FB8A}" presName="parentText" presStyleLbl="node1" presStyleIdx="1" presStyleCnt="2" custLinFactY="-43348" custLinFactNeighborX="-17" custLinFactNeighborY="-100000">
        <dgm:presLayoutVars>
          <dgm:chMax val="0"/>
          <dgm:bulletEnabled val="1"/>
        </dgm:presLayoutVars>
      </dgm:prSet>
      <dgm:spPr/>
      <dgm:t>
        <a:bodyPr/>
        <a:lstStyle/>
        <a:p>
          <a:endParaRPr lang="es-ES_tradnl"/>
        </a:p>
      </dgm:t>
    </dgm:pt>
  </dgm:ptLst>
  <dgm:cxnLst>
    <dgm:cxn modelId="{80BB2CB7-E304-D149-B6B7-E9FE42E2DFBA}" srcId="{60EDF4DE-FE18-0D46-BD44-5E86DA700AC9}" destId="{E7297789-793D-F74D-8662-9F79091A0A54}" srcOrd="0" destOrd="0" parTransId="{5797A901-F078-414E-9789-A2A051A643C1}" sibTransId="{09E3A6C1-4112-194D-8AF6-3E8482E94D65}"/>
    <dgm:cxn modelId="{9992E4B0-ACA5-A34E-9FE4-ADD2A0B61EB2}" srcId="{60EDF4DE-FE18-0D46-BD44-5E86DA700AC9}" destId="{3ECE5F75-4297-284D-B8BF-662FA966FB8A}" srcOrd="1" destOrd="0" parTransId="{8F7C24CC-884E-7C43-8DB9-A0EA92F36F88}" sibTransId="{7F30437E-2B29-2D4C-AB13-629584296934}"/>
    <dgm:cxn modelId="{0A566FD9-3DC6-3B4E-AF3C-EB3BC8E294C5}" type="presOf" srcId="{3ECE5F75-4297-284D-B8BF-662FA966FB8A}" destId="{CDC2CC5E-2EF6-D444-8D1F-262E22B2E83E}" srcOrd="0" destOrd="0" presId="urn:microsoft.com/office/officeart/2005/8/layout/vList2"/>
    <dgm:cxn modelId="{D55F984C-5698-F841-A615-7F4B94657E47}" type="presOf" srcId="{60EDF4DE-FE18-0D46-BD44-5E86DA700AC9}" destId="{08904878-E506-9E41-99C2-E35CD4EF3AE1}" srcOrd="0" destOrd="0" presId="urn:microsoft.com/office/officeart/2005/8/layout/vList2"/>
    <dgm:cxn modelId="{18FDECF4-65F8-E847-A642-42BDF6FA04DA}" type="presOf" srcId="{E7297789-793D-F74D-8662-9F79091A0A54}" destId="{DE83114D-E1AB-9F4A-B470-A4CF10828EE8}" srcOrd="0" destOrd="0" presId="urn:microsoft.com/office/officeart/2005/8/layout/vList2"/>
    <dgm:cxn modelId="{62B43DC9-7F6D-C44F-A0C6-045B467A49E5}" type="presParOf" srcId="{08904878-E506-9E41-99C2-E35CD4EF3AE1}" destId="{DE83114D-E1AB-9F4A-B470-A4CF10828EE8}" srcOrd="0" destOrd="0" presId="urn:microsoft.com/office/officeart/2005/8/layout/vList2"/>
    <dgm:cxn modelId="{46182ED6-6544-EB46-9ABA-EE80AD2781F9}" type="presParOf" srcId="{08904878-E506-9E41-99C2-E35CD4EF3AE1}" destId="{E7AFD8C4-17E7-4E4B-A59B-CE9899C8AE26}" srcOrd="1" destOrd="0" presId="urn:microsoft.com/office/officeart/2005/8/layout/vList2"/>
    <dgm:cxn modelId="{70B38B76-F813-4942-A500-7C7E34EED9BD}" type="presParOf" srcId="{08904878-E506-9E41-99C2-E35CD4EF3AE1}" destId="{CDC2CC5E-2EF6-D444-8D1F-262E22B2E83E}" srcOrd="2"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4CF400-75BF-E74D-AFE3-58CD64BD2357}" type="datetimeFigureOut">
              <a:rPr lang="es-ES_tradnl" smtClean="0"/>
              <a:pPr/>
              <a:t>6/11/14</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933D10-1C66-0A4B-935F-882137F56101}" type="slidenum">
              <a:rPr lang="es-ES_tradnl" smtClean="0"/>
              <a:pPr/>
              <a:t>‹Nr.›</a:t>
            </a:fld>
            <a:endParaRPr lang="es-ES_tradnl"/>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S_tradnl" dirty="0"/>
          </a:p>
        </p:txBody>
      </p:sp>
      <p:sp>
        <p:nvSpPr>
          <p:cNvPr id="4" name="Marcador de número de diapositiva 3"/>
          <p:cNvSpPr>
            <a:spLocks noGrp="1"/>
          </p:cNvSpPr>
          <p:nvPr>
            <p:ph type="sldNum" sz="quarter" idx="10"/>
          </p:nvPr>
        </p:nvSpPr>
        <p:spPr/>
        <p:txBody>
          <a:bodyPr/>
          <a:lstStyle/>
          <a:p>
            <a:fld id="{B0933D10-1C66-0A4B-935F-882137F56101}" type="slidenum">
              <a:rPr lang="es-ES_tradnl" smtClean="0"/>
              <a:pPr/>
              <a:t>11</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F3B17136-1ADE-1A4D-BC6F-B3CD46AAD289}" type="datetimeFigureOut">
              <a:rPr lang="es-ES_tradnl" smtClean="0"/>
              <a:pPr/>
              <a:t>6/11/14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C15A8C0-3EBF-7642-A91D-D25EA95C8E60}" type="slidenum">
              <a:rPr lang="es-ES_tradnl" smtClean="0"/>
              <a:pPr/>
              <a:t>‹Nr.›</a:t>
            </a:fld>
            <a:endParaRPr lang="es-ES_tradnl"/>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1709569" y="2994212"/>
            <a:ext cx="5724862" cy="457200"/>
          </a:xfrm>
        </p:spPr>
        <p:txBody>
          <a:bodyPr vert="horz" lIns="91440" tIns="45720" rIns="91440" bIns="45720" rtlCol="0">
            <a:normAutofit/>
          </a:bodyPr>
          <a:lstStyle>
            <a:lvl1pPr marL="0" indent="0" algn="ctr" defTabSz="914400" rtl="0" eaLnBrk="1" latinLnBrk="0" hangingPunct="1">
              <a:spcBef>
                <a:spcPts val="240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F3B17136-1ADE-1A4D-BC6F-B3CD46AAD289}" type="datetimeFigureOut">
              <a:rPr lang="es-ES_tradnl" smtClean="0"/>
              <a:pPr/>
              <a:t>6/11/14</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C15A8C0-3EBF-7642-A91D-D25EA95C8E60}" type="slidenum">
              <a:rPr lang="es-ES_tradnl" smtClean="0"/>
              <a:pPr/>
              <a:t>‹Nr.›</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17136-1ADE-1A4D-BC6F-B3CD46AAD289}" type="datetimeFigureOut">
              <a:rPr lang="es-ES_tradnl" smtClean="0"/>
              <a:pPr/>
              <a:t>6/11/14</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C15A8C0-3EBF-7642-A91D-D25EA95C8E60}" type="slidenum">
              <a:rPr lang="es-ES_tradnl" smtClean="0"/>
              <a:pPr/>
              <a:t>‹Nr.›</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s-ES_tradnl" smtClean="0"/>
              <a:t>Clic para editar título</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F3B17136-1ADE-1A4D-BC6F-B3CD46AAD289}" type="datetimeFigureOut">
              <a:rPr lang="es-ES_tradnl" smtClean="0"/>
              <a:pPr/>
              <a:t>6/11/14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C15A8C0-3EBF-7642-A91D-D25EA95C8E60}" type="slidenum">
              <a:rPr lang="es-ES_tradnl" smtClean="0"/>
              <a:pPr/>
              <a:t>‹Nr.›</a:t>
            </a:fld>
            <a:endParaRPr lang="es-ES_trad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Imagen con títul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B17136-1ADE-1A4D-BC6F-B3CD46AAD289}" type="datetimeFigureOut">
              <a:rPr lang="es-ES_tradnl" smtClean="0"/>
              <a:pPr/>
              <a:t>6/11/14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C15A8C0-3EBF-7642-A91D-D25EA95C8E60}" type="slidenum">
              <a:rPr lang="es-ES_tradnl" smtClean="0"/>
              <a:pPr/>
              <a:t>‹Nr.›</a:t>
            </a:fld>
            <a:endParaRPr lang="es-ES_tradnl"/>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s-ES_tradnl" smtClean="0"/>
              <a:t>Clic para editar título</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Haga clic en el icono para agregar una imagen</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s-ES_tradnl" smtClean="0"/>
              <a:t>Clic para editar título</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p>
            <a:fld id="{F3B17136-1ADE-1A4D-BC6F-B3CD46AAD289}" type="datetimeFigureOut">
              <a:rPr lang="es-ES_tradnl" smtClean="0"/>
              <a:pPr/>
              <a:t>6/11/14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C15A8C0-3EBF-7642-A91D-D25EA95C8E60}" type="slidenum">
              <a:rPr lang="es-ES_tradnl" smtClean="0"/>
              <a:pPr/>
              <a:t>‹Nr.›</a:t>
            </a:fld>
            <a:endParaRPr lang="es-ES_trad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725488" y="685757"/>
            <a:ext cx="6437312" cy="548222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p>
            <a:fld id="{F3B17136-1ADE-1A4D-BC6F-B3CD46AAD289}" type="datetimeFigureOut">
              <a:rPr lang="es-ES_tradnl" smtClean="0"/>
              <a:pPr/>
              <a:t>6/11/14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C15A8C0-3EBF-7642-A91D-D25EA95C8E60}" type="slidenum">
              <a:rPr lang="es-ES_tradnl" smtClean="0"/>
              <a:pPr/>
              <a:t>‹Nr.›</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p>
            <a:fld id="{F3B17136-1ADE-1A4D-BC6F-B3CD46AAD289}" type="datetimeFigureOut">
              <a:rPr lang="es-ES_tradnl" smtClean="0"/>
              <a:pPr/>
              <a:t>6/11/14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C15A8C0-3EBF-7642-A91D-D25EA95C8E60}" type="slidenum">
              <a:rPr lang="es-ES_tradnl" smtClean="0"/>
              <a:pPr/>
              <a:t>‹Nr.›</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iapositiva de título con imagen">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F3B17136-1ADE-1A4D-BC6F-B3CD46AAD289}" type="datetimeFigureOut">
              <a:rPr lang="es-ES_tradnl" smtClean="0"/>
              <a:pPr/>
              <a:t>6/11/14</a:t>
            </a:fld>
            <a:endParaRPr lang="es-ES_tradnl"/>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s-ES_tradnl"/>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BC15A8C0-3EBF-7642-A91D-D25EA95C8E60}" type="slidenum">
              <a:rPr lang="es-ES_tradnl" smtClean="0"/>
              <a:pPr/>
              <a:t>‹Nr.›</a:t>
            </a:fld>
            <a:endParaRPr lang="es-ES_tradnl"/>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s-ES_tradnl" smtClean="0"/>
              <a:t>Clic para editar título</a:t>
            </a:r>
            <a:endParaRPr/>
          </a:p>
        </p:txBody>
      </p:sp>
      <p:sp>
        <p:nvSpPr>
          <p:cNvPr id="3" name="Subtitle 2"/>
          <p:cNvSpPr>
            <a:spLocks noGrp="1"/>
          </p:cNvSpPr>
          <p:nvPr>
            <p:ph type="subTitle" idx="1"/>
          </p:nvPr>
        </p:nvSpPr>
        <p:spPr>
          <a:xfrm>
            <a:off x="524435" y="5791200"/>
            <a:ext cx="8095130" cy="457200"/>
          </a:xfrm>
        </p:spPr>
        <p:txBody>
          <a:bodyPr>
            <a:normAutofit/>
          </a:bodyPr>
          <a:lstStyle>
            <a:lvl1pPr marL="0" indent="0" algn="ctr">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s-ES_tradnl" smtClean="0"/>
              <a:t>Haga clic en el icono para agregar una imagen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s-ES_tradnl" smtClean="0"/>
              <a:t>Clic para editar título</a:t>
            </a:r>
            <a:endParaRPr/>
          </a:p>
        </p:txBody>
      </p:sp>
      <p:sp>
        <p:nvSpPr>
          <p:cNvPr id="3" name="Text Placeholder 2"/>
          <p:cNvSpPr>
            <a:spLocks noGrp="1"/>
          </p:cNvSpPr>
          <p:nvPr>
            <p:ph type="body" idx="1"/>
          </p:nvPr>
        </p:nvSpPr>
        <p:spPr>
          <a:xfrm>
            <a:off x="490818" y="3429000"/>
            <a:ext cx="8162365" cy="381000"/>
          </a:xfrm>
        </p:spPr>
        <p:txBody>
          <a:bodyPr anchor="t" anchorCtr="0">
            <a:normAutofit/>
          </a:bodyPr>
          <a:lstStyle>
            <a:lvl1pPr marL="0" indent="0" algn="ctr">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F3B17136-1ADE-1A4D-BC6F-B3CD46AAD289}" type="datetimeFigureOut">
              <a:rPr lang="es-ES_tradnl" smtClean="0"/>
              <a:pPr/>
              <a:t>6/11/14</a:t>
            </a:fld>
            <a:endParaRPr lang="es-ES_tradnl"/>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s-ES_tradnl"/>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BC15A8C0-3EBF-7642-A91D-D25EA95C8E60}" type="slidenum">
              <a:rPr lang="es-ES_tradnl" smtClean="0"/>
              <a:pPr/>
              <a:t>‹Nr.›</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Date Placeholder 4"/>
          <p:cNvSpPr>
            <a:spLocks noGrp="1"/>
          </p:cNvSpPr>
          <p:nvPr>
            <p:ph type="dt" sz="half" idx="10"/>
          </p:nvPr>
        </p:nvSpPr>
        <p:spPr/>
        <p:txBody>
          <a:bodyPr/>
          <a:lstStyle/>
          <a:p>
            <a:fld id="{F3B17136-1ADE-1A4D-BC6F-B3CD46AAD289}" type="datetimeFigureOut">
              <a:rPr lang="es-ES_tradnl" smtClean="0"/>
              <a:pPr/>
              <a:t>6/11/14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C15A8C0-3EBF-7642-A91D-D25EA95C8E60}" type="slidenum">
              <a:rPr lang="es-ES_tradnl" smtClean="0"/>
              <a:pPr/>
              <a:t>‹Nr.›</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7" name="Date Placeholder 6"/>
          <p:cNvSpPr>
            <a:spLocks noGrp="1"/>
          </p:cNvSpPr>
          <p:nvPr>
            <p:ph type="dt" sz="half" idx="10"/>
          </p:nvPr>
        </p:nvSpPr>
        <p:spPr/>
        <p:txBody>
          <a:bodyPr/>
          <a:lstStyle/>
          <a:p>
            <a:fld id="{F3B17136-1ADE-1A4D-BC6F-B3CD46AAD289}" type="datetimeFigureOut">
              <a:rPr lang="es-ES_tradnl" smtClean="0"/>
              <a:pPr/>
              <a:t>6/11/14</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C15A8C0-3EBF-7642-A91D-D25EA95C8E60}" type="slidenum">
              <a:rPr lang="es-ES_tradnl" smtClean="0"/>
              <a:pPr/>
              <a:t>‹Nr.›</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objetos, superior e inf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Date Placeholder 4"/>
          <p:cNvSpPr>
            <a:spLocks noGrp="1"/>
          </p:cNvSpPr>
          <p:nvPr>
            <p:ph type="dt" sz="half" idx="10"/>
          </p:nvPr>
        </p:nvSpPr>
        <p:spPr/>
        <p:txBody>
          <a:bodyPr/>
          <a:lstStyle/>
          <a:p>
            <a:fld id="{F3B17136-1ADE-1A4D-BC6F-B3CD46AAD289}" type="datetimeFigureOut">
              <a:rPr lang="es-ES_tradnl" smtClean="0"/>
              <a:pPr/>
              <a:t>6/11/14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C15A8C0-3EBF-7642-A91D-D25EA95C8E60}" type="slidenum">
              <a:rPr lang="es-ES_tradnl" smtClean="0"/>
              <a:pPr/>
              <a:t>‹Nr.›</a:t>
            </a:fld>
            <a:endParaRPr lang="es-ES_tradnl"/>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Date Placeholder 4"/>
          <p:cNvSpPr>
            <a:spLocks noGrp="1"/>
          </p:cNvSpPr>
          <p:nvPr>
            <p:ph type="dt" sz="half" idx="10"/>
          </p:nvPr>
        </p:nvSpPr>
        <p:spPr/>
        <p:txBody>
          <a:bodyPr/>
          <a:lstStyle/>
          <a:p>
            <a:fld id="{F3B17136-1ADE-1A4D-BC6F-B3CD46AAD289}" type="datetimeFigureOut">
              <a:rPr lang="es-ES_tradnl" smtClean="0"/>
              <a:pPr/>
              <a:t>6/11/14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C15A8C0-3EBF-7642-A91D-D25EA95C8E60}" type="slidenum">
              <a:rPr lang="es-ES_tradnl" smtClean="0"/>
              <a:pPr/>
              <a:t>‹Nr.›</a:t>
            </a:fld>
            <a:endParaRPr lang="es-ES_tradnl"/>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F3B17136-1ADE-1A4D-BC6F-B3CD46AAD289}" type="datetimeFigureOut">
              <a:rPr lang="es-ES_tradnl" smtClean="0"/>
              <a:pPr/>
              <a:t>6/11/14</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C15A8C0-3EBF-7642-A91D-D25EA95C8E60}" type="slidenum">
              <a:rPr lang="es-ES_tradnl" smtClean="0"/>
              <a:pPr/>
              <a:t>‹Nr.›</a:t>
            </a:fld>
            <a:endParaRPr lang="es-ES_tradnl"/>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F3B17136-1ADE-1A4D-BC6F-B3CD46AAD289}" type="datetimeFigureOut">
              <a:rPr lang="es-ES_tradnl" smtClean="0"/>
              <a:pPr/>
              <a:t>6/11/14</a:t>
            </a:fld>
            <a:endParaRPr 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BC15A8C0-3EBF-7642-A91D-D25EA95C8E60}" type="slidenum">
              <a:rPr lang="es-ES_tradnl" smtClean="0"/>
              <a:pPr/>
              <a:t>‹Nr.›</a:t>
            </a:fld>
            <a:endParaRPr lang="es-ES_tradnl"/>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2057400" indent="-457200"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europa.eu.int/scadplus/leg/en/cig/g4000e.htm%23e8" TargetMode="External"/><Relationship Id="rId4"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istoriasiglo20.org/europe/biografias.htm%23De%20Gaulle" TargetMode="Externa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istoriasiglo20.org/europe/biografias.htm%23De%20Gaulle" TargetMode="Externa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uropa.eu.int/scadplus/leg/en/cig/g4000e.htm%23e8" TargetMode="External"/><Relationship Id="rId3" Type="http://schemas.openxmlformats.org/officeDocument/2006/relationships/hyperlink" Target="http://europa.eu.int/scadplus/leg/en/cig/g4000e.htm%23e1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smtClean="0"/>
              <a:t>EUROPEAN UNION </a:t>
            </a:r>
            <a:endParaRPr lang="es-ES_tradnl" dirty="0"/>
          </a:p>
        </p:txBody>
      </p:sp>
      <p:sp>
        <p:nvSpPr>
          <p:cNvPr id="3" name="Subtítulo 2"/>
          <p:cNvSpPr>
            <a:spLocks noGrp="1"/>
          </p:cNvSpPr>
          <p:nvPr>
            <p:ph type="subTitle" idx="1"/>
          </p:nvPr>
        </p:nvSpPr>
        <p:spPr/>
        <p:txBody>
          <a:bodyPr/>
          <a:lstStyle/>
          <a:p>
            <a:endParaRPr lang="es-ES_tradnl"/>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48000" y="304800"/>
            <a:ext cx="5791200" cy="6324600"/>
          </a:xfrm>
        </p:spPr>
        <p:txBody>
          <a:bodyPr>
            <a:normAutofit fontScale="92500"/>
          </a:bodyPr>
          <a:lstStyle/>
          <a:p>
            <a:pPr marL="0" indent="0" algn="ctr">
              <a:lnSpc>
                <a:spcPct val="150000"/>
              </a:lnSpc>
              <a:spcBef>
                <a:spcPts val="0"/>
              </a:spcBef>
              <a:buNone/>
            </a:pPr>
            <a:r>
              <a:rPr sz="1600" b="1" dirty="0" smtClean="0">
                <a:latin typeface="Comic Sans MS"/>
              </a:rPr>
              <a:t>T</a:t>
            </a:r>
            <a:r>
              <a:rPr lang="es-ES_tradnl" sz="1600" b="1" dirty="0" smtClean="0">
                <a:latin typeface="Comic Sans MS"/>
              </a:rPr>
              <a:t>HE TREATY OF MAASTRICHT </a:t>
            </a:r>
            <a:endParaRPr sz="1600" dirty="0" smtClean="0">
              <a:latin typeface="Comic Sans MS"/>
            </a:endParaRPr>
          </a:p>
          <a:p>
            <a:pPr marL="0" indent="0" algn="just">
              <a:lnSpc>
                <a:spcPct val="150000"/>
              </a:lnSpc>
              <a:spcBef>
                <a:spcPts val="0"/>
              </a:spcBef>
              <a:buNone/>
            </a:pPr>
            <a:r>
              <a:rPr sz="1600" dirty="0" smtClean="0">
                <a:latin typeface="Comic Sans MS"/>
              </a:rPr>
              <a:t>The Treaty of the European Union (TEU), also known as Treaty of Maastricht for having been signed in that Dutch town, constitutes a turning point in the European integration process</a:t>
            </a:r>
            <a:r>
              <a:rPr lang="es-ES_tradnl" sz="1600" dirty="0" smtClean="0">
                <a:latin typeface="Comic Sans MS"/>
              </a:rPr>
              <a:t> in </a:t>
            </a:r>
            <a:r>
              <a:rPr lang="es-ES_tradnl" sz="1600" dirty="0" err="1" smtClean="0">
                <a:latin typeface="Comic Sans MS"/>
              </a:rPr>
              <a:t>some</a:t>
            </a:r>
            <a:r>
              <a:rPr lang="es-ES_tradnl" sz="1600" dirty="0" smtClean="0">
                <a:latin typeface="Comic Sans MS"/>
              </a:rPr>
              <a:t> </a:t>
            </a:r>
            <a:r>
              <a:rPr lang="es-ES_tradnl" sz="1600" dirty="0" err="1" smtClean="0">
                <a:latin typeface="Comic Sans MS"/>
              </a:rPr>
              <a:t>aspects</a:t>
            </a:r>
            <a:r>
              <a:rPr lang="es-ES_tradnl" sz="1600" dirty="0" smtClean="0">
                <a:latin typeface="Comic Sans MS"/>
              </a:rPr>
              <a:t>:</a:t>
            </a:r>
          </a:p>
          <a:p>
            <a:pPr marL="0" indent="0" algn="just">
              <a:lnSpc>
                <a:spcPct val="150000"/>
              </a:lnSpc>
              <a:spcBef>
                <a:spcPts val="0"/>
              </a:spcBef>
              <a:buNone/>
            </a:pPr>
            <a:r>
              <a:rPr lang="es-ES_tradnl" sz="1600" dirty="0" smtClean="0">
                <a:latin typeface="Comic Sans MS"/>
              </a:rPr>
              <a:t> </a:t>
            </a:r>
          </a:p>
          <a:p>
            <a:pPr marL="342900" indent="-342900" algn="just">
              <a:lnSpc>
                <a:spcPct val="150000"/>
              </a:lnSpc>
              <a:spcBef>
                <a:spcPts val="0"/>
              </a:spcBef>
              <a:buAutoNum type="arabicPeriod"/>
            </a:pPr>
            <a:r>
              <a:rPr sz="1600" dirty="0" smtClean="0">
                <a:latin typeface="Comic Sans MS"/>
              </a:rPr>
              <a:t>The Treaty of Maastricht changed the official denomination of the EEC. Henceforth, it will be known as European Union. </a:t>
            </a:r>
            <a:endParaRPr lang="es-ES_tradnl" sz="1600" dirty="0" smtClean="0">
              <a:latin typeface="Comic Sans MS"/>
            </a:endParaRPr>
          </a:p>
          <a:p>
            <a:pPr marL="342900" indent="-342900" algn="just">
              <a:lnSpc>
                <a:spcPct val="150000"/>
              </a:lnSpc>
              <a:spcBef>
                <a:spcPts val="0"/>
              </a:spcBef>
              <a:buNone/>
            </a:pPr>
            <a:endParaRPr lang="es-ES_tradnl" sz="1600" dirty="0" smtClean="0">
              <a:latin typeface="Comic Sans MS"/>
            </a:endParaRPr>
          </a:p>
          <a:p>
            <a:pPr marL="342900" indent="-342900" algn="just">
              <a:lnSpc>
                <a:spcPct val="150000"/>
              </a:lnSpc>
              <a:spcBef>
                <a:spcPts val="0"/>
              </a:spcBef>
              <a:buAutoNum type="arabicPeriod"/>
            </a:pPr>
            <a:r>
              <a:rPr lang="es-ES_tradnl" sz="1600" dirty="0" err="1" smtClean="0">
                <a:latin typeface="Comic Sans MS"/>
              </a:rPr>
              <a:t>Economic</a:t>
            </a:r>
            <a:r>
              <a:rPr lang="es-ES_tradnl" sz="1600" dirty="0" smtClean="0">
                <a:latin typeface="Comic Sans MS"/>
              </a:rPr>
              <a:t> </a:t>
            </a:r>
            <a:r>
              <a:rPr lang="es-ES_tradnl" sz="1600" dirty="0" err="1" smtClean="0">
                <a:latin typeface="Comic Sans MS"/>
              </a:rPr>
              <a:t>and</a:t>
            </a:r>
            <a:r>
              <a:rPr lang="es-ES_tradnl" sz="1600" dirty="0" smtClean="0">
                <a:latin typeface="Comic Sans MS"/>
              </a:rPr>
              <a:t> </a:t>
            </a:r>
            <a:r>
              <a:rPr lang="es-ES_tradnl" sz="1600" dirty="0" err="1" smtClean="0">
                <a:latin typeface="Comic Sans MS"/>
              </a:rPr>
              <a:t>monetary</a:t>
            </a:r>
            <a:r>
              <a:rPr lang="es-ES_tradnl" sz="1600" dirty="0" smtClean="0">
                <a:latin typeface="Comic Sans MS"/>
              </a:rPr>
              <a:t> </a:t>
            </a:r>
            <a:r>
              <a:rPr lang="es-ES_tradnl" sz="1600" dirty="0" err="1" smtClean="0">
                <a:latin typeface="Comic Sans MS"/>
              </a:rPr>
              <a:t>union</a:t>
            </a:r>
            <a:r>
              <a:rPr lang="es-ES_tradnl" sz="1600" dirty="0" smtClean="0">
                <a:latin typeface="Comic Sans MS"/>
              </a:rPr>
              <a:t>: </a:t>
            </a:r>
            <a:r>
              <a:rPr lang="es-ES_tradnl" sz="1600" dirty="0" err="1" smtClean="0">
                <a:latin typeface="Comic Sans MS"/>
              </a:rPr>
              <a:t>the</a:t>
            </a:r>
            <a:r>
              <a:rPr lang="es-ES_tradnl" sz="1600" dirty="0" smtClean="0">
                <a:latin typeface="Comic Sans MS"/>
              </a:rPr>
              <a:t> </a:t>
            </a:r>
            <a:r>
              <a:rPr lang="es-ES_tradnl" sz="1600" dirty="0" err="1" smtClean="0">
                <a:latin typeface="Comic Sans MS"/>
              </a:rPr>
              <a:t>introduction</a:t>
            </a:r>
            <a:r>
              <a:rPr lang="es-ES_tradnl" sz="1600" dirty="0" smtClean="0">
                <a:latin typeface="Comic Sans MS"/>
              </a:rPr>
              <a:t> </a:t>
            </a:r>
            <a:r>
              <a:rPr lang="es-ES_tradnl" sz="1600" dirty="0" err="1" smtClean="0">
                <a:latin typeface="Comic Sans MS"/>
              </a:rPr>
              <a:t>of</a:t>
            </a:r>
            <a:r>
              <a:rPr lang="es-ES_tradnl" sz="1600" dirty="0" smtClean="0">
                <a:latin typeface="Comic Sans MS"/>
              </a:rPr>
              <a:t> </a:t>
            </a:r>
            <a:r>
              <a:rPr lang="es-ES_tradnl" sz="1600" dirty="0" err="1" smtClean="0">
                <a:latin typeface="Comic Sans MS"/>
              </a:rPr>
              <a:t>an</a:t>
            </a:r>
            <a:r>
              <a:rPr lang="es-ES_tradnl" sz="1600" dirty="0" smtClean="0">
                <a:latin typeface="Comic Sans MS"/>
              </a:rPr>
              <a:t> European </a:t>
            </a:r>
            <a:r>
              <a:rPr lang="es-ES_tradnl" sz="1600" dirty="0" err="1" smtClean="0">
                <a:latin typeface="Comic Sans MS"/>
              </a:rPr>
              <a:t>currency</a:t>
            </a:r>
            <a:r>
              <a:rPr lang="es-ES_tradnl" sz="1600" dirty="0" smtClean="0">
                <a:latin typeface="Comic Sans MS"/>
              </a:rPr>
              <a:t>, </a:t>
            </a:r>
            <a:r>
              <a:rPr lang="es-ES_tradnl" sz="1600" dirty="0" err="1" smtClean="0">
                <a:latin typeface="Comic Sans MS"/>
              </a:rPr>
              <a:t>the</a:t>
            </a:r>
            <a:r>
              <a:rPr lang="es-ES_tradnl" sz="1600" dirty="0" smtClean="0">
                <a:latin typeface="Comic Sans MS"/>
              </a:rPr>
              <a:t> Euro, </a:t>
            </a:r>
            <a:r>
              <a:rPr lang="es-ES_tradnl" sz="1600" dirty="0" err="1" smtClean="0">
                <a:latin typeface="Comic Sans MS"/>
              </a:rPr>
              <a:t>was</a:t>
            </a:r>
            <a:r>
              <a:rPr lang="es-ES_tradnl" sz="1600" dirty="0" smtClean="0">
                <a:latin typeface="Comic Sans MS"/>
              </a:rPr>
              <a:t> </a:t>
            </a:r>
            <a:r>
              <a:rPr lang="es-ES_tradnl" sz="1600" dirty="0" err="1" smtClean="0">
                <a:latin typeface="Comic Sans MS"/>
              </a:rPr>
              <a:t>decided</a:t>
            </a:r>
            <a:r>
              <a:rPr lang="es-ES_tradnl" sz="1600" dirty="0" smtClean="0">
                <a:latin typeface="Comic Sans MS"/>
              </a:rPr>
              <a:t>.</a:t>
            </a:r>
          </a:p>
          <a:p>
            <a:pPr marL="342900" indent="-342900" algn="just">
              <a:lnSpc>
                <a:spcPct val="150000"/>
              </a:lnSpc>
              <a:spcBef>
                <a:spcPts val="0"/>
              </a:spcBef>
              <a:buNone/>
            </a:pPr>
            <a:endParaRPr lang="es-ES_tradnl" sz="1600" dirty="0" smtClean="0">
              <a:latin typeface="Comic Sans MS"/>
            </a:endParaRPr>
          </a:p>
          <a:p>
            <a:pPr marL="342900" indent="-342900" algn="just">
              <a:lnSpc>
                <a:spcPct val="150000"/>
              </a:lnSpc>
              <a:spcBef>
                <a:spcPts val="0"/>
              </a:spcBef>
              <a:buAutoNum type="arabicPeriod"/>
            </a:pPr>
            <a:r>
              <a:rPr lang="es-ES_tradnl" sz="1600" dirty="0" smtClean="0">
                <a:latin typeface="Comic Sans MS"/>
              </a:rPr>
              <a:t>Free </a:t>
            </a:r>
            <a:r>
              <a:rPr lang="es-ES_tradnl" sz="1600" dirty="0" err="1" smtClean="0">
                <a:latin typeface="Comic Sans MS"/>
              </a:rPr>
              <a:t>movement</a:t>
            </a:r>
            <a:r>
              <a:rPr lang="es-ES_tradnl" sz="1600" dirty="0" smtClean="0">
                <a:latin typeface="Comic Sans MS"/>
              </a:rPr>
              <a:t> </a:t>
            </a:r>
            <a:r>
              <a:rPr lang="es-ES_tradnl" sz="1600" dirty="0" err="1" smtClean="0">
                <a:latin typeface="Comic Sans MS"/>
              </a:rPr>
              <a:t>of</a:t>
            </a:r>
            <a:r>
              <a:rPr lang="es-ES_tradnl" sz="1600" dirty="0" smtClean="0">
                <a:latin typeface="Comic Sans MS"/>
              </a:rPr>
              <a:t> </a:t>
            </a:r>
            <a:r>
              <a:rPr lang="es-ES_tradnl" sz="1600" dirty="0" err="1" smtClean="0">
                <a:latin typeface="Comic Sans MS"/>
              </a:rPr>
              <a:t>persons</a:t>
            </a:r>
            <a:r>
              <a:rPr lang="es-ES_tradnl" sz="1600" dirty="0" smtClean="0">
                <a:latin typeface="Comic Sans MS"/>
              </a:rPr>
              <a:t> </a:t>
            </a:r>
            <a:r>
              <a:rPr lang="es-ES_tradnl" sz="1600" dirty="0" err="1" smtClean="0">
                <a:latin typeface="Comic Sans MS"/>
              </a:rPr>
              <a:t>and</a:t>
            </a:r>
            <a:r>
              <a:rPr lang="es-ES_tradnl" sz="1600" dirty="0" smtClean="0">
                <a:latin typeface="Comic Sans MS"/>
              </a:rPr>
              <a:t> </a:t>
            </a:r>
            <a:r>
              <a:rPr lang="es-ES_tradnl" sz="1600" dirty="0" err="1" smtClean="0">
                <a:latin typeface="Comic Sans MS"/>
              </a:rPr>
              <a:t>residence</a:t>
            </a:r>
            <a:r>
              <a:rPr lang="es-ES_tradnl" sz="1600" dirty="0" smtClean="0">
                <a:latin typeface="Comic Sans MS"/>
              </a:rPr>
              <a:t> </a:t>
            </a:r>
            <a:r>
              <a:rPr lang="es-ES_tradnl" sz="1600" dirty="0" err="1" smtClean="0">
                <a:latin typeface="Comic Sans MS"/>
              </a:rPr>
              <a:t>for</a:t>
            </a:r>
            <a:r>
              <a:rPr lang="es-ES_tradnl" sz="1600" dirty="0" smtClean="0">
                <a:latin typeface="Comic Sans MS"/>
              </a:rPr>
              <a:t> EU </a:t>
            </a:r>
            <a:r>
              <a:rPr lang="es-ES_tradnl" sz="1600" dirty="0" err="1" smtClean="0">
                <a:latin typeface="Comic Sans MS"/>
              </a:rPr>
              <a:t>citizens</a:t>
            </a:r>
            <a:r>
              <a:rPr lang="es-ES_tradnl" sz="1600" dirty="0" smtClean="0">
                <a:latin typeface="Comic Sans MS"/>
              </a:rPr>
              <a:t>, as </a:t>
            </a:r>
            <a:r>
              <a:rPr lang="es-ES_tradnl" sz="1600" dirty="0" err="1" smtClean="0">
                <a:latin typeface="Comic Sans MS"/>
              </a:rPr>
              <a:t>well</a:t>
            </a:r>
            <a:r>
              <a:rPr lang="es-ES_tradnl" sz="1600" dirty="0" smtClean="0">
                <a:latin typeface="Comic Sans MS"/>
              </a:rPr>
              <a:t> as a </a:t>
            </a:r>
            <a:r>
              <a:rPr lang="es-ES_tradnl" sz="1600" dirty="0" err="1" smtClean="0">
                <a:latin typeface="Comic Sans MS"/>
              </a:rPr>
              <a:t>Common</a:t>
            </a:r>
            <a:r>
              <a:rPr lang="es-ES_tradnl" sz="1600" dirty="0" smtClean="0">
                <a:latin typeface="Comic Sans MS"/>
              </a:rPr>
              <a:t> </a:t>
            </a:r>
            <a:r>
              <a:rPr lang="es-ES_tradnl" sz="1600" dirty="0" err="1" smtClean="0">
                <a:latin typeface="Comic Sans MS"/>
              </a:rPr>
              <a:t>Foreign</a:t>
            </a:r>
            <a:r>
              <a:rPr lang="es-ES_tradnl" sz="1600" dirty="0" smtClean="0">
                <a:latin typeface="Comic Sans MS"/>
              </a:rPr>
              <a:t> </a:t>
            </a:r>
            <a:r>
              <a:rPr lang="es-ES_tradnl" sz="1600" dirty="0" err="1" smtClean="0">
                <a:latin typeface="Comic Sans MS"/>
              </a:rPr>
              <a:t>and</a:t>
            </a:r>
            <a:r>
              <a:rPr lang="es-ES_tradnl" sz="1600" dirty="0" smtClean="0">
                <a:latin typeface="Comic Sans MS"/>
              </a:rPr>
              <a:t> </a:t>
            </a:r>
            <a:r>
              <a:rPr lang="es-ES_tradnl" sz="1600" dirty="0" err="1" smtClean="0">
                <a:latin typeface="Comic Sans MS"/>
              </a:rPr>
              <a:t>Security</a:t>
            </a:r>
            <a:r>
              <a:rPr lang="es-ES_tradnl" sz="1600" dirty="0" smtClean="0">
                <a:latin typeface="Comic Sans MS"/>
              </a:rPr>
              <a:t> </a:t>
            </a:r>
            <a:r>
              <a:rPr lang="es-ES_tradnl" sz="1600" dirty="0" err="1" smtClean="0">
                <a:latin typeface="Comic Sans MS"/>
              </a:rPr>
              <a:t>Policy</a:t>
            </a:r>
            <a:r>
              <a:rPr lang="es-ES_tradnl" sz="1600" dirty="0" smtClean="0">
                <a:latin typeface="Comic Sans MS"/>
              </a:rPr>
              <a:t>.</a:t>
            </a:r>
          </a:p>
          <a:p>
            <a:pPr marL="342900" indent="-342900" algn="just">
              <a:lnSpc>
                <a:spcPct val="150000"/>
              </a:lnSpc>
              <a:spcBef>
                <a:spcPts val="0"/>
              </a:spcBef>
              <a:buNone/>
            </a:pPr>
            <a:r>
              <a:rPr lang="es-ES_tradnl" sz="1600" dirty="0" smtClean="0">
                <a:latin typeface="Comic Sans MS"/>
              </a:rPr>
              <a:t> </a:t>
            </a:r>
          </a:p>
          <a:p>
            <a:pPr marL="342900" indent="-342900" algn="just">
              <a:lnSpc>
                <a:spcPct val="150000"/>
              </a:lnSpc>
              <a:spcBef>
                <a:spcPts val="0"/>
              </a:spcBef>
              <a:buAutoNum type="arabicPeriod"/>
            </a:pPr>
            <a:r>
              <a:rPr lang="es-ES_tradnl" sz="1600" dirty="0" err="1" smtClean="0">
                <a:latin typeface="Comic Sans MS"/>
              </a:rPr>
              <a:t>New</a:t>
            </a:r>
            <a:r>
              <a:rPr lang="es-ES_tradnl" sz="1600" dirty="0" smtClean="0">
                <a:latin typeface="Comic Sans MS"/>
              </a:rPr>
              <a:t> </a:t>
            </a:r>
            <a:r>
              <a:rPr lang="es-ES_tradnl" sz="1600" dirty="0" err="1" smtClean="0">
                <a:latin typeface="Comic Sans MS"/>
              </a:rPr>
              <a:t>funds</a:t>
            </a:r>
            <a:r>
              <a:rPr lang="es-ES_tradnl" sz="1600" dirty="0" smtClean="0">
                <a:latin typeface="Comic Sans MS"/>
              </a:rPr>
              <a:t> </a:t>
            </a:r>
            <a:r>
              <a:rPr lang="es-ES_tradnl" sz="1600" dirty="0" err="1" smtClean="0">
                <a:latin typeface="Comic Sans MS"/>
              </a:rPr>
              <a:t>and</a:t>
            </a:r>
            <a:r>
              <a:rPr lang="es-ES_tradnl" sz="1600" dirty="0" smtClean="0">
                <a:latin typeface="Comic Sans MS"/>
              </a:rPr>
              <a:t> </a:t>
            </a:r>
            <a:r>
              <a:rPr lang="es-ES_tradnl" sz="1600" dirty="0" err="1" smtClean="0">
                <a:latin typeface="Comic Sans MS"/>
              </a:rPr>
              <a:t>policies</a:t>
            </a:r>
            <a:r>
              <a:rPr lang="es-ES_tradnl" sz="1600" dirty="0" smtClean="0">
                <a:latin typeface="Comic Sans MS"/>
              </a:rPr>
              <a:t> </a:t>
            </a:r>
            <a:r>
              <a:rPr lang="es-ES_tradnl" sz="1600" dirty="0" err="1" smtClean="0">
                <a:latin typeface="Comic Sans MS"/>
              </a:rPr>
              <a:t>of</a:t>
            </a:r>
            <a:r>
              <a:rPr lang="es-ES_tradnl" sz="1600" dirty="0" smtClean="0">
                <a:latin typeface="Comic Sans MS"/>
              </a:rPr>
              <a:t> </a:t>
            </a:r>
            <a:r>
              <a:rPr lang="es-ES_tradnl" sz="1600" dirty="0" err="1" smtClean="0">
                <a:latin typeface="Comic Sans MS"/>
              </a:rPr>
              <a:t>solidarity</a:t>
            </a:r>
            <a:r>
              <a:rPr lang="es-ES_tradnl" sz="1600" dirty="0" smtClean="0">
                <a:latin typeface="Comic Sans MS"/>
              </a:rPr>
              <a:t> </a:t>
            </a:r>
            <a:r>
              <a:rPr lang="es-ES_tradnl" sz="1600" dirty="0" err="1" smtClean="0">
                <a:latin typeface="Comic Sans MS"/>
              </a:rPr>
              <a:t>to</a:t>
            </a:r>
            <a:r>
              <a:rPr lang="es-ES_tradnl" sz="1600" dirty="0" smtClean="0">
                <a:latin typeface="Comic Sans MS"/>
              </a:rPr>
              <a:t> </a:t>
            </a:r>
            <a:r>
              <a:rPr lang="es-ES_tradnl" sz="1600" dirty="0" err="1" smtClean="0">
                <a:latin typeface="Comic Sans MS"/>
              </a:rPr>
              <a:t>help</a:t>
            </a:r>
            <a:r>
              <a:rPr lang="es-ES_tradnl" sz="1600" dirty="0" smtClean="0">
                <a:latin typeface="Comic Sans MS"/>
              </a:rPr>
              <a:t> </a:t>
            </a:r>
            <a:r>
              <a:rPr lang="es-ES_tradnl" sz="1600" dirty="0" err="1" smtClean="0">
                <a:latin typeface="Comic Sans MS"/>
              </a:rPr>
              <a:t>less</a:t>
            </a:r>
            <a:r>
              <a:rPr lang="es-ES_tradnl" sz="1600" dirty="0" smtClean="0">
                <a:latin typeface="Comic Sans MS"/>
              </a:rPr>
              <a:t> </a:t>
            </a:r>
            <a:r>
              <a:rPr lang="es-ES_tradnl" sz="1600" dirty="0" err="1" smtClean="0">
                <a:latin typeface="Comic Sans MS"/>
              </a:rPr>
              <a:t>developed</a:t>
            </a:r>
            <a:r>
              <a:rPr lang="es-ES_tradnl" sz="1600" dirty="0" smtClean="0">
                <a:latin typeface="Comic Sans MS"/>
              </a:rPr>
              <a:t> </a:t>
            </a:r>
            <a:r>
              <a:rPr lang="es-ES_tradnl" sz="1600" dirty="0" err="1" smtClean="0">
                <a:latin typeface="Comic Sans MS"/>
              </a:rPr>
              <a:t>regions</a:t>
            </a:r>
            <a:r>
              <a:rPr lang="es-ES_tradnl" sz="1600" dirty="0" smtClean="0">
                <a:latin typeface="Comic Sans MS"/>
              </a:rPr>
              <a:t> </a:t>
            </a:r>
            <a:r>
              <a:rPr lang="es-ES_tradnl" sz="1600" dirty="0" err="1" smtClean="0">
                <a:latin typeface="Comic Sans MS"/>
              </a:rPr>
              <a:t>or</a:t>
            </a:r>
            <a:r>
              <a:rPr lang="es-ES_tradnl" sz="1600" dirty="0" smtClean="0">
                <a:latin typeface="Comic Sans MS"/>
              </a:rPr>
              <a:t> </a:t>
            </a:r>
            <a:r>
              <a:rPr lang="es-ES_tradnl" sz="1600" dirty="0" err="1" smtClean="0">
                <a:latin typeface="Comic Sans MS"/>
              </a:rPr>
              <a:t>countries</a:t>
            </a:r>
            <a:r>
              <a:rPr lang="es-ES_tradnl" sz="1600" dirty="0" smtClean="0">
                <a:latin typeface="Comic Sans MS"/>
              </a:rPr>
              <a:t> </a:t>
            </a:r>
            <a:r>
              <a:rPr lang="es-ES_tradnl" sz="1600" dirty="0" err="1" smtClean="0">
                <a:latin typeface="Comic Sans MS"/>
              </a:rPr>
              <a:t>with</a:t>
            </a:r>
            <a:r>
              <a:rPr lang="es-ES_tradnl" sz="1600" dirty="0" smtClean="0">
                <a:latin typeface="Comic Sans MS"/>
              </a:rPr>
              <a:t> a </a:t>
            </a:r>
            <a:r>
              <a:rPr lang="es-ES_tradnl" sz="1600" dirty="0" err="1" smtClean="0">
                <a:latin typeface="Comic Sans MS"/>
              </a:rPr>
              <a:t>dificult</a:t>
            </a:r>
            <a:r>
              <a:rPr lang="es-ES_tradnl" sz="1600" dirty="0" smtClean="0">
                <a:latin typeface="Comic Sans MS"/>
              </a:rPr>
              <a:t> </a:t>
            </a:r>
            <a:r>
              <a:rPr lang="es-ES_tradnl" sz="1600" dirty="0" err="1" smtClean="0">
                <a:latin typeface="Comic Sans MS"/>
              </a:rPr>
              <a:t>economic</a:t>
            </a:r>
            <a:r>
              <a:rPr lang="es-ES_tradnl" sz="1600" dirty="0" smtClean="0">
                <a:latin typeface="Comic Sans MS"/>
              </a:rPr>
              <a:t> </a:t>
            </a:r>
            <a:r>
              <a:rPr lang="es-ES_tradnl" sz="1600" dirty="0" err="1" smtClean="0">
                <a:latin typeface="Comic Sans MS"/>
              </a:rPr>
              <a:t>situation</a:t>
            </a:r>
            <a:r>
              <a:rPr lang="es-ES_tradnl" sz="1600" dirty="0" smtClean="0">
                <a:latin typeface="Comic Sans MS"/>
              </a:rPr>
              <a:t>.   </a:t>
            </a:r>
          </a:p>
        </p:txBody>
      </p:sp>
      <p:pic>
        <p:nvPicPr>
          <p:cNvPr id="4" name="Imagen 3" descr="Bandera-manos.jpg"/>
          <p:cNvPicPr>
            <a:picLocks noChangeAspect="1"/>
          </p:cNvPicPr>
          <p:nvPr/>
        </p:nvPicPr>
        <p:blipFill>
          <a:blip r:embed="rId2"/>
          <a:stretch>
            <a:fillRect/>
          </a:stretch>
        </p:blipFill>
        <p:spPr>
          <a:xfrm>
            <a:off x="0" y="304800"/>
            <a:ext cx="3048000" cy="2895600"/>
          </a:xfrm>
          <a:prstGeom prst="rect">
            <a:avLst/>
          </a:prstGeom>
        </p:spPr>
      </p:pic>
      <p:pic>
        <p:nvPicPr>
          <p:cNvPr id="5" name="Imagen 4" descr="índice.jpg"/>
          <p:cNvPicPr>
            <a:picLocks noChangeAspect="1"/>
          </p:cNvPicPr>
          <p:nvPr/>
        </p:nvPicPr>
        <p:blipFill>
          <a:blip r:embed="rId3"/>
          <a:stretch>
            <a:fillRect/>
          </a:stretch>
        </p:blipFill>
        <p:spPr>
          <a:xfrm>
            <a:off x="0" y="3886200"/>
            <a:ext cx="3048000" cy="2743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4801" y="228600"/>
            <a:ext cx="3886200" cy="6400800"/>
          </a:xfrm>
        </p:spPr>
        <p:txBody>
          <a:bodyPr>
            <a:normAutofit/>
          </a:bodyPr>
          <a:lstStyle/>
          <a:p>
            <a:pPr marL="0" indent="0" algn="ctr">
              <a:lnSpc>
                <a:spcPct val="200000"/>
              </a:lnSpc>
              <a:spcBef>
                <a:spcPts val="0"/>
              </a:spcBef>
              <a:buNone/>
            </a:pPr>
            <a:r>
              <a:rPr lang="es-ES_tradnl" sz="1514" dirty="0" smtClean="0">
                <a:latin typeface="Comic Sans MS"/>
              </a:rPr>
              <a:t>THE EUROPE OF THE FIFTEEN</a:t>
            </a:r>
          </a:p>
          <a:p>
            <a:pPr marL="0" indent="0" algn="ctr">
              <a:lnSpc>
                <a:spcPct val="200000"/>
              </a:lnSpc>
              <a:spcBef>
                <a:spcPts val="0"/>
              </a:spcBef>
              <a:buNone/>
            </a:pPr>
            <a:r>
              <a:rPr lang="es-ES_tradnl" sz="1514" dirty="0" smtClean="0">
                <a:latin typeface="Comic Sans MS"/>
              </a:rPr>
              <a:t> </a:t>
            </a:r>
          </a:p>
          <a:p>
            <a:pPr marL="0" indent="0" algn="just">
              <a:lnSpc>
                <a:spcPct val="200000"/>
              </a:lnSpc>
              <a:spcBef>
                <a:spcPts val="0"/>
              </a:spcBef>
              <a:buNone/>
            </a:pPr>
            <a:r>
              <a:rPr sz="1514" dirty="0" smtClean="0">
                <a:latin typeface="Comic Sans MS"/>
              </a:rPr>
              <a:t>On 1 January 1995, the fourth </a:t>
            </a:r>
            <a:r>
              <a:rPr sz="1514" dirty="0" smtClean="0">
                <a:latin typeface="Comic Sans MS"/>
                <a:hlinkClick r:id="rId3"/>
              </a:rPr>
              <a:t>enlargement</a:t>
            </a:r>
            <a:r>
              <a:rPr sz="1514" dirty="0" smtClean="0">
                <a:latin typeface="Comic Sans MS"/>
              </a:rPr>
              <a:t> of the EU took place with the accession of Austria, Finland and Sweden. The </a:t>
            </a:r>
            <a:r>
              <a:rPr sz="1514" i="1" dirty="0" smtClean="0">
                <a:latin typeface="Comic Sans MS"/>
              </a:rPr>
              <a:t>Europe of the Fifteen </a:t>
            </a:r>
            <a:r>
              <a:rPr sz="1514" dirty="0" smtClean="0">
                <a:latin typeface="Comic Sans MS"/>
              </a:rPr>
              <a:t>was born. </a:t>
            </a:r>
            <a:r>
              <a:rPr lang="es-ES_tradnl" sz="1514" dirty="0" err="1" smtClean="0">
                <a:latin typeface="Comic Sans MS"/>
              </a:rPr>
              <a:t>Norway</a:t>
            </a:r>
            <a:r>
              <a:rPr lang="es-ES_tradnl" sz="1514" dirty="0" smtClean="0">
                <a:latin typeface="Comic Sans MS"/>
              </a:rPr>
              <a:t> </a:t>
            </a:r>
            <a:r>
              <a:rPr lang="es-ES_tradnl" sz="1514" dirty="0" err="1" smtClean="0">
                <a:latin typeface="Comic Sans MS"/>
              </a:rPr>
              <a:t>was</a:t>
            </a:r>
            <a:r>
              <a:rPr lang="es-ES_tradnl" sz="1514" dirty="0" smtClean="0">
                <a:latin typeface="Comic Sans MS"/>
              </a:rPr>
              <a:t> </a:t>
            </a:r>
            <a:r>
              <a:rPr lang="es-ES_tradnl" sz="1514" dirty="0" err="1" smtClean="0">
                <a:latin typeface="Comic Sans MS"/>
              </a:rPr>
              <a:t>also</a:t>
            </a:r>
            <a:r>
              <a:rPr lang="es-ES_tradnl" sz="1514" dirty="0" smtClean="0">
                <a:latin typeface="Comic Sans MS"/>
              </a:rPr>
              <a:t> </a:t>
            </a:r>
            <a:r>
              <a:rPr lang="es-ES_tradnl" sz="1514" dirty="0" err="1" smtClean="0">
                <a:latin typeface="Comic Sans MS"/>
              </a:rPr>
              <a:t>admited</a:t>
            </a:r>
            <a:r>
              <a:rPr lang="es-ES_tradnl" sz="1514" dirty="0" smtClean="0">
                <a:latin typeface="Comic Sans MS"/>
              </a:rPr>
              <a:t> </a:t>
            </a:r>
            <a:r>
              <a:rPr lang="es-ES_tradnl" sz="1514" dirty="0" err="1" smtClean="0">
                <a:latin typeface="Comic Sans MS"/>
              </a:rPr>
              <a:t>to</a:t>
            </a:r>
            <a:r>
              <a:rPr lang="es-ES_tradnl" sz="1514" dirty="0" smtClean="0">
                <a:latin typeface="Comic Sans MS"/>
              </a:rPr>
              <a:t> </a:t>
            </a:r>
            <a:r>
              <a:rPr lang="es-ES_tradnl" sz="1514" dirty="0" err="1" smtClean="0">
                <a:latin typeface="Comic Sans MS"/>
              </a:rPr>
              <a:t>join</a:t>
            </a:r>
            <a:r>
              <a:rPr lang="es-ES_tradnl" sz="1514" dirty="0" smtClean="0">
                <a:latin typeface="Comic Sans MS"/>
              </a:rPr>
              <a:t> EU, </a:t>
            </a:r>
            <a:r>
              <a:rPr lang="es-ES_tradnl" sz="1514" dirty="0" err="1" smtClean="0">
                <a:latin typeface="Comic Sans MS"/>
              </a:rPr>
              <a:t>but</a:t>
            </a:r>
            <a:r>
              <a:rPr lang="es-ES_tradnl" sz="1514" dirty="0" smtClean="0">
                <a:latin typeface="Comic Sans MS"/>
              </a:rPr>
              <a:t> </a:t>
            </a:r>
            <a:r>
              <a:rPr sz="1514" dirty="0" smtClean="0">
                <a:latin typeface="Comic Sans MS"/>
              </a:rPr>
              <a:t>Norwegian people rejected the accession to the EU. The NO to the European Union won in a referendum with 52.2% of the votes. </a:t>
            </a:r>
          </a:p>
          <a:p>
            <a:pPr marL="0" indent="0" algn="just">
              <a:lnSpc>
                <a:spcPct val="150000"/>
              </a:lnSpc>
              <a:spcBef>
                <a:spcPts val="0"/>
              </a:spcBef>
              <a:buNone/>
            </a:pPr>
            <a:endParaRPr lang="es-ES_tradnl" dirty="0"/>
          </a:p>
        </p:txBody>
      </p:sp>
      <p:pic>
        <p:nvPicPr>
          <p:cNvPr id="4" name="Imagen 3" descr="la-europa-de-los-quince-1995_3301_19_2.gif"/>
          <p:cNvPicPr>
            <a:picLocks noChangeAspect="1"/>
          </p:cNvPicPr>
          <p:nvPr/>
        </p:nvPicPr>
        <p:blipFill>
          <a:blip r:embed="rId4"/>
          <a:stretch>
            <a:fillRect/>
          </a:stretch>
        </p:blipFill>
        <p:spPr>
          <a:xfrm>
            <a:off x="4495800" y="914400"/>
            <a:ext cx="4648200" cy="48952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pic>
        <p:nvPicPr>
          <p:cNvPr id="4" name="Marcador de contenido 3" descr="Proceso de construcci%f3n de la UE.jpg"/>
          <p:cNvPicPr>
            <a:picLocks noGrp="1" noChangeAspect="1"/>
          </p:cNvPicPr>
          <p:nvPr>
            <p:ph idx="1"/>
          </p:nvPr>
        </p:nvPicPr>
        <p:blipFill>
          <a:blip r:embed="rId2"/>
          <a:stretch>
            <a:fillRect/>
          </a:stretch>
        </p:blipFill>
        <p:spPr>
          <a:xfrm>
            <a:off x="-152399" y="0"/>
            <a:ext cx="9296400" cy="6858000"/>
          </a:xfr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normAutofit/>
          </a:bodyPr>
          <a:lstStyle/>
          <a:p>
            <a:pPr marL="0" indent="0" algn="just">
              <a:lnSpc>
                <a:spcPct val="150000"/>
              </a:lnSpc>
              <a:spcBef>
                <a:spcPts val="0"/>
              </a:spcBef>
              <a:buFontTx/>
              <a:buChar char="-"/>
            </a:pPr>
            <a:r>
              <a:rPr lang="es-ES_tradnl" sz="1400" dirty="0" err="1" smtClean="0">
                <a:latin typeface="Comic Sans MS"/>
              </a:rPr>
              <a:t>Increases</a:t>
            </a:r>
            <a:r>
              <a:rPr lang="es-ES_tradnl" sz="1400" dirty="0" smtClean="0">
                <a:latin typeface="Comic Sans MS"/>
              </a:rPr>
              <a:t> </a:t>
            </a:r>
            <a:r>
              <a:rPr lang="es-ES_tradnl" sz="1400" dirty="0" err="1" smtClean="0">
                <a:latin typeface="Comic Sans MS"/>
              </a:rPr>
              <a:t>the</a:t>
            </a:r>
            <a:r>
              <a:rPr lang="es-ES_tradnl" sz="1400" dirty="0" smtClean="0">
                <a:latin typeface="Comic Sans MS"/>
              </a:rPr>
              <a:t> </a:t>
            </a:r>
            <a:r>
              <a:rPr lang="es-ES_tradnl" sz="1400" dirty="0" err="1" smtClean="0">
                <a:latin typeface="Comic Sans MS"/>
              </a:rPr>
              <a:t>legislative</a:t>
            </a:r>
            <a:r>
              <a:rPr lang="es-ES_tradnl" sz="1400" dirty="0" smtClean="0">
                <a:latin typeface="Comic Sans MS"/>
              </a:rPr>
              <a:t> </a:t>
            </a:r>
            <a:r>
              <a:rPr lang="es-ES_tradnl" sz="1400" dirty="0" err="1" smtClean="0">
                <a:latin typeface="Comic Sans MS"/>
              </a:rPr>
              <a:t>authority</a:t>
            </a:r>
            <a:r>
              <a:rPr lang="es-ES_tradnl" sz="1400" dirty="0" smtClean="0">
                <a:latin typeface="Comic Sans MS"/>
              </a:rPr>
              <a:t> </a:t>
            </a:r>
            <a:r>
              <a:rPr lang="es-ES_tradnl" sz="1400" dirty="0" err="1" smtClean="0">
                <a:latin typeface="Comic Sans MS"/>
              </a:rPr>
              <a:t>of</a:t>
            </a:r>
            <a:r>
              <a:rPr lang="es-ES_tradnl" sz="1400" dirty="0" smtClean="0">
                <a:latin typeface="Comic Sans MS"/>
              </a:rPr>
              <a:t> </a:t>
            </a:r>
            <a:r>
              <a:rPr lang="es-ES_tradnl" sz="1400" dirty="0" err="1" smtClean="0">
                <a:latin typeface="Comic Sans MS"/>
              </a:rPr>
              <a:t>the</a:t>
            </a:r>
            <a:r>
              <a:rPr lang="es-ES_tradnl" sz="1400" dirty="0" smtClean="0">
                <a:latin typeface="Comic Sans MS"/>
              </a:rPr>
              <a:t> European </a:t>
            </a:r>
            <a:r>
              <a:rPr lang="es-ES_tradnl" sz="1400" dirty="0" err="1" smtClean="0">
                <a:latin typeface="Comic Sans MS"/>
              </a:rPr>
              <a:t>Parliament</a:t>
            </a:r>
            <a:r>
              <a:rPr lang="es-ES_tradnl" sz="1400" dirty="0" smtClean="0">
                <a:latin typeface="Comic Sans MS"/>
              </a:rPr>
              <a:t> </a:t>
            </a:r>
            <a:r>
              <a:rPr lang="es-ES_tradnl" sz="1400" dirty="0" err="1" smtClean="0">
                <a:latin typeface="Comic Sans MS"/>
              </a:rPr>
              <a:t>–</a:t>
            </a:r>
            <a:r>
              <a:rPr lang="es-ES_tradnl" sz="1400" dirty="0" smtClean="0">
                <a:latin typeface="Comic Sans MS"/>
              </a:rPr>
              <a:t> </a:t>
            </a:r>
            <a:r>
              <a:rPr lang="es-ES_tradnl" sz="1400" dirty="0" err="1" smtClean="0">
                <a:latin typeface="Comic Sans MS"/>
              </a:rPr>
              <a:t>The</a:t>
            </a:r>
            <a:r>
              <a:rPr lang="es-ES_tradnl" sz="1400" dirty="0" smtClean="0">
                <a:latin typeface="Comic Sans MS"/>
              </a:rPr>
              <a:t> </a:t>
            </a:r>
            <a:r>
              <a:rPr lang="es-ES_tradnl" sz="1400" dirty="0" err="1" smtClean="0">
                <a:latin typeface="Comic Sans MS"/>
              </a:rPr>
              <a:t>people</a:t>
            </a:r>
            <a:r>
              <a:rPr lang="es-ES_tradnl" sz="1400" dirty="0" smtClean="0">
                <a:latin typeface="Comic Sans MS"/>
              </a:rPr>
              <a:t> can </a:t>
            </a:r>
            <a:r>
              <a:rPr lang="es-ES_tradnl" sz="1400" dirty="0" err="1" smtClean="0">
                <a:latin typeface="Comic Sans MS"/>
              </a:rPr>
              <a:t>elect</a:t>
            </a:r>
            <a:r>
              <a:rPr lang="es-ES_tradnl" sz="1400" dirty="0" smtClean="0">
                <a:latin typeface="Comic Sans MS"/>
              </a:rPr>
              <a:t> </a:t>
            </a:r>
            <a:r>
              <a:rPr lang="es-ES_tradnl" sz="1400" dirty="0" err="1" smtClean="0">
                <a:latin typeface="Comic Sans MS"/>
              </a:rPr>
              <a:t>the</a:t>
            </a:r>
            <a:r>
              <a:rPr lang="es-ES_tradnl" sz="1400" dirty="0" smtClean="0">
                <a:latin typeface="Comic Sans MS"/>
              </a:rPr>
              <a:t> </a:t>
            </a:r>
            <a:r>
              <a:rPr lang="es-ES_tradnl" sz="1400" dirty="0" err="1" smtClean="0">
                <a:latin typeface="Comic Sans MS"/>
              </a:rPr>
              <a:t>parliamentarias</a:t>
            </a:r>
            <a:r>
              <a:rPr lang="es-ES_tradnl" sz="1400" dirty="0" smtClean="0">
                <a:latin typeface="Comic Sans MS"/>
              </a:rPr>
              <a:t>, so, </a:t>
            </a:r>
            <a:r>
              <a:rPr lang="es-ES_tradnl" sz="1400" dirty="0" err="1" smtClean="0">
                <a:latin typeface="Comic Sans MS"/>
              </a:rPr>
              <a:t>this</a:t>
            </a:r>
            <a:r>
              <a:rPr lang="es-ES_tradnl" sz="1400" dirty="0" smtClean="0">
                <a:latin typeface="Comic Sans MS"/>
              </a:rPr>
              <a:t> </a:t>
            </a:r>
            <a:r>
              <a:rPr lang="es-ES_tradnl" sz="1400" dirty="0" err="1" smtClean="0">
                <a:latin typeface="Comic Sans MS"/>
              </a:rPr>
              <a:t>give</a:t>
            </a:r>
            <a:r>
              <a:rPr lang="es-ES_tradnl" sz="1400" dirty="0" smtClean="0">
                <a:latin typeface="Comic Sans MS"/>
              </a:rPr>
              <a:t> more </a:t>
            </a:r>
            <a:r>
              <a:rPr lang="es-ES_tradnl" sz="1400" dirty="0" err="1" smtClean="0">
                <a:latin typeface="Comic Sans MS"/>
              </a:rPr>
              <a:t>power</a:t>
            </a:r>
            <a:r>
              <a:rPr lang="es-ES_tradnl" sz="1400" dirty="0" smtClean="0">
                <a:latin typeface="Comic Sans MS"/>
              </a:rPr>
              <a:t> </a:t>
            </a:r>
            <a:r>
              <a:rPr lang="es-ES_tradnl" sz="1400" dirty="0" err="1" smtClean="0">
                <a:latin typeface="Comic Sans MS"/>
              </a:rPr>
              <a:t>to</a:t>
            </a:r>
            <a:r>
              <a:rPr lang="es-ES_tradnl" sz="1400" dirty="0" smtClean="0">
                <a:latin typeface="Comic Sans MS"/>
              </a:rPr>
              <a:t> </a:t>
            </a:r>
            <a:r>
              <a:rPr lang="es-ES_tradnl" sz="1400" dirty="0" err="1" smtClean="0">
                <a:latin typeface="Comic Sans MS"/>
              </a:rPr>
              <a:t>european</a:t>
            </a:r>
            <a:r>
              <a:rPr lang="es-ES_tradnl" sz="1400" dirty="0" smtClean="0">
                <a:latin typeface="Comic Sans MS"/>
              </a:rPr>
              <a:t> </a:t>
            </a:r>
            <a:r>
              <a:rPr lang="es-ES_tradnl" sz="1400" dirty="0" err="1" smtClean="0">
                <a:latin typeface="Comic Sans MS"/>
              </a:rPr>
              <a:t>citizens</a:t>
            </a:r>
            <a:r>
              <a:rPr lang="es-ES_tradnl" sz="1400" dirty="0" smtClean="0">
                <a:latin typeface="Comic Sans MS"/>
              </a:rPr>
              <a:t>.</a:t>
            </a:r>
          </a:p>
          <a:p>
            <a:pPr marL="0" indent="0" algn="just">
              <a:lnSpc>
                <a:spcPct val="150000"/>
              </a:lnSpc>
              <a:spcBef>
                <a:spcPts val="0"/>
              </a:spcBef>
              <a:buNone/>
            </a:pPr>
            <a:r>
              <a:rPr lang="es-ES_tradnl" sz="1400" dirty="0" smtClean="0">
                <a:latin typeface="Comic Sans MS"/>
              </a:rPr>
              <a:t> </a:t>
            </a:r>
          </a:p>
          <a:p>
            <a:pPr marL="0" indent="0" algn="just">
              <a:lnSpc>
                <a:spcPct val="150000"/>
              </a:lnSpc>
              <a:spcBef>
                <a:spcPts val="0"/>
              </a:spcBef>
              <a:buFontTx/>
              <a:buChar char="-"/>
            </a:pPr>
            <a:r>
              <a:rPr lang="es-ES_tradnl" sz="1400" dirty="0" smtClean="0">
                <a:latin typeface="Comic Sans MS"/>
              </a:rPr>
              <a:t> </a:t>
            </a:r>
            <a:r>
              <a:rPr lang="es-ES_tradnl" sz="1400" dirty="0" err="1" smtClean="0">
                <a:latin typeface="Comic Sans MS"/>
              </a:rPr>
              <a:t>Restricts</a:t>
            </a:r>
            <a:r>
              <a:rPr lang="es-ES_tradnl" sz="1400" dirty="0" smtClean="0">
                <a:latin typeface="Comic Sans MS"/>
              </a:rPr>
              <a:t> </a:t>
            </a:r>
            <a:r>
              <a:rPr lang="es-ES_tradnl" sz="1400" dirty="0" err="1" smtClean="0">
                <a:latin typeface="Comic Sans MS"/>
              </a:rPr>
              <a:t>the</a:t>
            </a:r>
            <a:r>
              <a:rPr lang="es-ES_tradnl" sz="1400" dirty="0" smtClean="0">
                <a:latin typeface="Comic Sans MS"/>
              </a:rPr>
              <a:t> </a:t>
            </a:r>
            <a:r>
              <a:rPr lang="es-ES_tradnl" sz="1400" dirty="0" err="1" smtClean="0">
                <a:latin typeface="Comic Sans MS"/>
              </a:rPr>
              <a:t>areas</a:t>
            </a:r>
            <a:r>
              <a:rPr lang="es-ES_tradnl" sz="1400" dirty="0" smtClean="0">
                <a:latin typeface="Comic Sans MS"/>
              </a:rPr>
              <a:t> in </a:t>
            </a:r>
            <a:r>
              <a:rPr lang="es-ES_tradnl" sz="1400" dirty="0" err="1" smtClean="0">
                <a:latin typeface="Comic Sans MS"/>
              </a:rPr>
              <a:t>which</a:t>
            </a:r>
            <a:r>
              <a:rPr lang="es-ES_tradnl" sz="1400" dirty="0" smtClean="0">
                <a:latin typeface="Comic Sans MS"/>
              </a:rPr>
              <a:t> </a:t>
            </a:r>
            <a:r>
              <a:rPr lang="es-ES_tradnl" sz="1400" dirty="0" err="1" smtClean="0">
                <a:latin typeface="Comic Sans MS"/>
              </a:rPr>
              <a:t>decisions</a:t>
            </a:r>
            <a:r>
              <a:rPr lang="es-ES_tradnl" sz="1400" dirty="0" smtClean="0">
                <a:latin typeface="Comic Sans MS"/>
              </a:rPr>
              <a:t> </a:t>
            </a:r>
            <a:r>
              <a:rPr lang="es-ES_tradnl" sz="1400" dirty="0" err="1" smtClean="0">
                <a:latin typeface="Comic Sans MS"/>
              </a:rPr>
              <a:t>must</a:t>
            </a:r>
            <a:r>
              <a:rPr lang="es-ES_tradnl" sz="1400" dirty="0" smtClean="0">
                <a:latin typeface="Comic Sans MS"/>
              </a:rPr>
              <a:t> be </a:t>
            </a:r>
            <a:r>
              <a:rPr lang="es-ES_tradnl" sz="1400" dirty="0" err="1" smtClean="0">
                <a:latin typeface="Comic Sans MS"/>
              </a:rPr>
              <a:t>unanimous</a:t>
            </a:r>
            <a:r>
              <a:rPr lang="es-ES_tradnl" sz="1400" dirty="0" smtClean="0">
                <a:latin typeface="Comic Sans MS"/>
              </a:rPr>
              <a:t>. </a:t>
            </a:r>
            <a:r>
              <a:rPr lang="es-ES_tradnl" sz="1400" dirty="0" err="1" smtClean="0">
                <a:latin typeface="Comic Sans MS"/>
              </a:rPr>
              <a:t>The</a:t>
            </a:r>
            <a:r>
              <a:rPr lang="es-ES_tradnl" sz="1400" dirty="0" smtClean="0">
                <a:latin typeface="Comic Sans MS"/>
              </a:rPr>
              <a:t> </a:t>
            </a:r>
            <a:r>
              <a:rPr lang="es-ES_tradnl" sz="1400" dirty="0" err="1" smtClean="0">
                <a:latin typeface="Comic Sans MS"/>
              </a:rPr>
              <a:t>decisions</a:t>
            </a:r>
            <a:r>
              <a:rPr lang="es-ES_tradnl" sz="1400" dirty="0" smtClean="0">
                <a:latin typeface="Comic Sans MS"/>
              </a:rPr>
              <a:t> </a:t>
            </a:r>
            <a:r>
              <a:rPr lang="es-ES_tradnl" sz="1400" dirty="0" err="1" smtClean="0">
                <a:latin typeface="Comic Sans MS"/>
              </a:rPr>
              <a:t>should</a:t>
            </a:r>
            <a:r>
              <a:rPr lang="es-ES_tradnl" sz="1400" dirty="0" smtClean="0">
                <a:latin typeface="Comic Sans MS"/>
              </a:rPr>
              <a:t> be </a:t>
            </a:r>
            <a:r>
              <a:rPr lang="es-ES_tradnl" sz="1400" dirty="0" err="1" smtClean="0">
                <a:latin typeface="Comic Sans MS"/>
              </a:rPr>
              <a:t>choosen</a:t>
            </a:r>
            <a:r>
              <a:rPr lang="es-ES_tradnl" sz="1400" dirty="0" smtClean="0">
                <a:latin typeface="Comic Sans MS"/>
              </a:rPr>
              <a:t> </a:t>
            </a:r>
            <a:r>
              <a:rPr lang="es-ES_tradnl" sz="1400" dirty="0" err="1" smtClean="0">
                <a:latin typeface="Comic Sans MS"/>
              </a:rPr>
              <a:t>and</a:t>
            </a:r>
            <a:r>
              <a:rPr lang="es-ES_tradnl" sz="1400" dirty="0" smtClean="0">
                <a:latin typeface="Comic Sans MS"/>
              </a:rPr>
              <a:t> </a:t>
            </a:r>
            <a:r>
              <a:rPr lang="es-ES_tradnl" sz="1400" dirty="0" err="1" smtClean="0">
                <a:latin typeface="Comic Sans MS"/>
              </a:rPr>
              <a:t>approved</a:t>
            </a:r>
            <a:r>
              <a:rPr lang="es-ES_tradnl" sz="1400" dirty="0" smtClean="0">
                <a:latin typeface="Comic Sans MS"/>
              </a:rPr>
              <a:t> by </a:t>
            </a:r>
            <a:r>
              <a:rPr lang="es-ES_tradnl" sz="1400" dirty="0" err="1" smtClean="0">
                <a:latin typeface="Comic Sans MS"/>
              </a:rPr>
              <a:t>all</a:t>
            </a:r>
            <a:r>
              <a:rPr lang="es-ES_tradnl" sz="1400" dirty="0" smtClean="0">
                <a:latin typeface="Comic Sans MS"/>
              </a:rPr>
              <a:t> </a:t>
            </a:r>
            <a:r>
              <a:rPr lang="es-ES_tradnl" sz="1400" dirty="0" err="1" smtClean="0">
                <a:latin typeface="Comic Sans MS"/>
              </a:rPr>
              <a:t>the</a:t>
            </a:r>
            <a:r>
              <a:rPr lang="es-ES_tradnl" sz="1400" dirty="0" smtClean="0">
                <a:latin typeface="Comic Sans MS"/>
              </a:rPr>
              <a:t> </a:t>
            </a:r>
            <a:r>
              <a:rPr lang="es-ES_tradnl" sz="1400" dirty="0" err="1" smtClean="0">
                <a:latin typeface="Comic Sans MS"/>
              </a:rPr>
              <a:t>countries</a:t>
            </a:r>
            <a:r>
              <a:rPr lang="es-ES_tradnl" sz="1400" dirty="0" smtClean="0">
                <a:latin typeface="Comic Sans MS"/>
              </a:rPr>
              <a:t>,</a:t>
            </a:r>
          </a:p>
          <a:p>
            <a:pPr marL="0" indent="0" algn="just">
              <a:lnSpc>
                <a:spcPct val="150000"/>
              </a:lnSpc>
              <a:spcBef>
                <a:spcPts val="0"/>
              </a:spcBef>
              <a:buNone/>
            </a:pPr>
            <a:r>
              <a:rPr lang="es-ES_tradnl" sz="1400" dirty="0" smtClean="0">
                <a:latin typeface="Comic Sans MS"/>
              </a:rPr>
              <a:t>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 y="152400"/>
            <a:ext cx="5029199" cy="6705599"/>
          </a:xfrm>
        </p:spPr>
        <p:txBody>
          <a:bodyPr>
            <a:normAutofit fontScale="77500" lnSpcReduction="20000"/>
          </a:bodyPr>
          <a:lstStyle/>
          <a:p>
            <a:pPr marL="0" indent="0" algn="ctr">
              <a:lnSpc>
                <a:spcPct val="150000"/>
              </a:lnSpc>
              <a:spcBef>
                <a:spcPts val="0"/>
              </a:spcBef>
              <a:buNone/>
            </a:pPr>
            <a:r>
              <a:rPr lang="es-ES_tradnl" dirty="0" smtClean="0">
                <a:latin typeface="Chalkduster"/>
              </a:rPr>
              <a:t>     </a:t>
            </a:r>
            <a:r>
              <a:rPr lang="es-ES_tradnl" dirty="0" smtClean="0">
                <a:latin typeface="Comic Sans MS"/>
              </a:rPr>
              <a:t>THE TREATY OF PARIS</a:t>
            </a:r>
          </a:p>
          <a:p>
            <a:pPr marL="0" indent="0" algn="ctr">
              <a:lnSpc>
                <a:spcPct val="150000"/>
              </a:lnSpc>
              <a:spcBef>
                <a:spcPts val="0"/>
              </a:spcBef>
              <a:buNone/>
            </a:pPr>
            <a:endParaRPr lang="es-ES_tradnl" dirty="0" smtClean="0">
              <a:latin typeface="Comic Sans MS"/>
            </a:endParaRPr>
          </a:p>
          <a:p>
            <a:pPr marL="0" indent="0" algn="just">
              <a:lnSpc>
                <a:spcPct val="150000"/>
              </a:lnSpc>
              <a:spcBef>
                <a:spcPts val="0"/>
              </a:spcBef>
              <a:buNone/>
            </a:pPr>
            <a:r>
              <a:rPr sz="1600" kern="100" dirty="0" smtClean="0">
                <a:latin typeface="Comic Sans MS"/>
              </a:rPr>
              <a:t>French Foreign Minister Robert Schuman</a:t>
            </a:r>
            <a:r>
              <a:rPr lang="es-ES_tradnl" sz="1600" kern="100" dirty="0" smtClean="0">
                <a:latin typeface="Comic Sans MS"/>
              </a:rPr>
              <a:t> </a:t>
            </a:r>
            <a:r>
              <a:rPr sz="1600" kern="100" dirty="0" smtClean="0">
                <a:latin typeface="Comic Sans MS"/>
              </a:rPr>
              <a:t>presented a plan fo</a:t>
            </a:r>
            <a:r>
              <a:rPr lang="es-ES_tradnl" sz="1600" kern="100" dirty="0" err="1" smtClean="0">
                <a:latin typeface="Comic Sans MS"/>
              </a:rPr>
              <a:t>r</a:t>
            </a:r>
            <a:r>
              <a:rPr lang="es-ES_tradnl" sz="1600" kern="100" dirty="0" smtClean="0">
                <a:latin typeface="Comic Sans MS"/>
              </a:rPr>
              <a:t> </a:t>
            </a:r>
            <a:r>
              <a:rPr sz="1600" kern="100" dirty="0" smtClean="0">
                <a:latin typeface="Comic Sans MS"/>
              </a:rPr>
              <a:t>cooperation between European states, ‘The Schuman Declaration’. This plan led in April 1951 to the </a:t>
            </a:r>
            <a:r>
              <a:rPr sz="1600" u="sng" kern="100" dirty="0" smtClean="0">
                <a:latin typeface="Comic Sans MS"/>
              </a:rPr>
              <a:t>Treaty of Paris</a:t>
            </a:r>
            <a:r>
              <a:rPr sz="1600" kern="100" dirty="0" smtClean="0">
                <a:latin typeface="Comic Sans MS"/>
              </a:rPr>
              <a:t>, which set up the European Coal and Steel Community.</a:t>
            </a:r>
            <a:endParaRPr lang="es-ES_tradnl" sz="1600" kern="100" dirty="0" smtClean="0">
              <a:latin typeface="Comic Sans MS"/>
            </a:endParaRPr>
          </a:p>
          <a:p>
            <a:pPr marL="0" indent="0" algn="just">
              <a:lnSpc>
                <a:spcPct val="150000"/>
              </a:lnSpc>
              <a:spcBef>
                <a:spcPts val="0"/>
              </a:spcBef>
              <a:buNone/>
            </a:pPr>
            <a:r>
              <a:rPr lang="es-ES_tradnl" sz="1600" kern="100" dirty="0" smtClean="0">
                <a:latin typeface="Comic Sans MS"/>
              </a:rPr>
              <a:t>He </a:t>
            </a:r>
            <a:r>
              <a:rPr lang="es-ES_tradnl" sz="1600" kern="100" dirty="0" err="1" smtClean="0">
                <a:latin typeface="Comic Sans MS"/>
              </a:rPr>
              <a:t>aim</a:t>
            </a:r>
            <a:r>
              <a:rPr lang="es-ES_tradnl" sz="1600" kern="100" dirty="0" smtClean="0">
                <a:latin typeface="Comic Sans MS"/>
              </a:rPr>
              <a:t> </a:t>
            </a:r>
            <a:r>
              <a:rPr lang="es-ES_tradnl" sz="1600" kern="100" dirty="0" err="1" smtClean="0">
                <a:latin typeface="Comic Sans MS"/>
              </a:rPr>
              <a:t>of</a:t>
            </a:r>
            <a:r>
              <a:rPr lang="es-ES_tradnl" sz="1600" kern="100" dirty="0" smtClean="0">
                <a:latin typeface="Comic Sans MS"/>
              </a:rPr>
              <a:t> </a:t>
            </a:r>
            <a:r>
              <a:rPr lang="es-ES_tradnl" sz="1600" kern="100" dirty="0" err="1" smtClean="0">
                <a:latin typeface="Comic Sans MS"/>
              </a:rPr>
              <a:t>this</a:t>
            </a:r>
            <a:r>
              <a:rPr lang="es-ES_tradnl" sz="1600" kern="100" dirty="0" smtClean="0">
                <a:latin typeface="Comic Sans MS"/>
              </a:rPr>
              <a:t> European </a:t>
            </a:r>
            <a:r>
              <a:rPr lang="es-ES_tradnl" sz="1600" kern="100" dirty="0" err="1" smtClean="0">
                <a:latin typeface="Comic Sans MS"/>
              </a:rPr>
              <a:t>Union</a:t>
            </a:r>
            <a:r>
              <a:rPr lang="es-ES_tradnl" sz="1600" kern="100" dirty="0" smtClean="0">
                <a:latin typeface="Comic Sans MS"/>
              </a:rPr>
              <a:t> </a:t>
            </a:r>
            <a:r>
              <a:rPr lang="es-ES_tradnl" sz="1600" kern="100" dirty="0" err="1" smtClean="0">
                <a:latin typeface="Comic Sans MS"/>
              </a:rPr>
              <a:t>was</a:t>
            </a:r>
            <a:r>
              <a:rPr lang="es-ES_tradnl" sz="1600" kern="100" dirty="0" smtClean="0">
                <a:latin typeface="Comic Sans MS"/>
              </a:rPr>
              <a:t> </a:t>
            </a:r>
            <a:r>
              <a:rPr lang="es-ES_tradnl" sz="1600" kern="100" dirty="0" err="1" smtClean="0">
                <a:latin typeface="Comic Sans MS"/>
              </a:rPr>
              <a:t>not</a:t>
            </a:r>
            <a:r>
              <a:rPr lang="es-ES_tradnl" sz="1600" kern="100" dirty="0" smtClean="0">
                <a:latin typeface="Comic Sans MS"/>
              </a:rPr>
              <a:t> </a:t>
            </a:r>
            <a:r>
              <a:rPr lang="es-ES_tradnl" sz="1600" kern="100" dirty="0" err="1" smtClean="0">
                <a:latin typeface="Comic Sans MS"/>
              </a:rPr>
              <a:t>only</a:t>
            </a:r>
            <a:r>
              <a:rPr lang="es-ES_tradnl" sz="1600" kern="100" dirty="0" smtClean="0">
                <a:latin typeface="Comic Sans MS"/>
              </a:rPr>
              <a:t> </a:t>
            </a:r>
            <a:r>
              <a:rPr lang="es-ES_tradnl" sz="1600" kern="100" dirty="0" err="1" smtClean="0">
                <a:latin typeface="Comic Sans MS"/>
              </a:rPr>
              <a:t>economic</a:t>
            </a:r>
            <a:r>
              <a:rPr lang="es-ES_tradnl" sz="1600" kern="100" dirty="0" smtClean="0">
                <a:latin typeface="Comic Sans MS"/>
              </a:rPr>
              <a:t> </a:t>
            </a:r>
            <a:r>
              <a:rPr lang="es-ES_tradnl" sz="1600" kern="100" dirty="0" err="1" smtClean="0">
                <a:latin typeface="Comic Sans MS"/>
              </a:rPr>
              <a:t>but</a:t>
            </a:r>
            <a:r>
              <a:rPr lang="es-ES_tradnl" sz="1600" kern="100" dirty="0" smtClean="0">
                <a:latin typeface="Comic Sans MS"/>
              </a:rPr>
              <a:t> </a:t>
            </a:r>
            <a:r>
              <a:rPr lang="es-ES_tradnl" sz="1600" kern="100" dirty="0" err="1" smtClean="0">
                <a:latin typeface="Comic Sans MS"/>
              </a:rPr>
              <a:t>also</a:t>
            </a:r>
            <a:r>
              <a:rPr lang="es-ES_tradnl" sz="1600" kern="100" dirty="0" smtClean="0">
                <a:latin typeface="Comic Sans MS"/>
              </a:rPr>
              <a:t> </a:t>
            </a:r>
            <a:r>
              <a:rPr lang="es-ES_tradnl" sz="1600" kern="100" dirty="0" err="1" smtClean="0">
                <a:latin typeface="Comic Sans MS"/>
              </a:rPr>
              <a:t>political</a:t>
            </a:r>
            <a:r>
              <a:rPr lang="es-ES_tradnl" sz="1600" kern="100" dirty="0" smtClean="0">
                <a:latin typeface="Comic Sans MS"/>
              </a:rPr>
              <a:t> </a:t>
            </a:r>
            <a:r>
              <a:rPr lang="es-ES_tradnl" sz="1600" kern="100" dirty="0" err="1" smtClean="0">
                <a:latin typeface="Comic Sans MS"/>
              </a:rPr>
              <a:t>because</a:t>
            </a:r>
            <a:r>
              <a:rPr lang="es-ES_tradnl" sz="1600" kern="100" dirty="0" smtClean="0">
                <a:latin typeface="Comic Sans MS"/>
              </a:rPr>
              <a:t>:</a:t>
            </a:r>
          </a:p>
          <a:p>
            <a:pPr marL="0" indent="0" algn="just">
              <a:lnSpc>
                <a:spcPct val="150000"/>
              </a:lnSpc>
              <a:spcBef>
                <a:spcPts val="0"/>
              </a:spcBef>
              <a:buNone/>
            </a:pPr>
            <a:r>
              <a:rPr lang="es-ES_tradnl" sz="1600" kern="100" dirty="0" smtClean="0">
                <a:latin typeface="Comic Sans MS"/>
              </a:rPr>
              <a:t> </a:t>
            </a:r>
          </a:p>
          <a:p>
            <a:pPr marL="342900" indent="-342900" algn="just">
              <a:lnSpc>
                <a:spcPct val="150000"/>
              </a:lnSpc>
              <a:spcBef>
                <a:spcPts val="0"/>
              </a:spcBef>
              <a:buFont typeface="+mj-lt"/>
              <a:buAutoNum type="alphaLcPeriod"/>
            </a:pPr>
            <a:r>
              <a:rPr lang="es-ES_tradnl" sz="1600" kern="100" dirty="0" err="1" smtClean="0">
                <a:latin typeface="Comic Sans MS"/>
              </a:rPr>
              <a:t>These</a:t>
            </a:r>
            <a:r>
              <a:rPr lang="es-ES_tradnl" sz="1600" kern="100" dirty="0" smtClean="0">
                <a:latin typeface="Comic Sans MS"/>
              </a:rPr>
              <a:t> </a:t>
            </a:r>
            <a:r>
              <a:rPr lang="es-ES_tradnl" sz="1600" kern="100" dirty="0" err="1" smtClean="0">
                <a:latin typeface="Comic Sans MS"/>
              </a:rPr>
              <a:t>two</a:t>
            </a:r>
            <a:r>
              <a:rPr lang="es-ES_tradnl" sz="1600" kern="100" dirty="0" smtClean="0">
                <a:latin typeface="Comic Sans MS"/>
              </a:rPr>
              <a:t> </a:t>
            </a:r>
            <a:r>
              <a:rPr lang="es-ES_tradnl" sz="1600" kern="100" dirty="0" err="1" smtClean="0">
                <a:latin typeface="Comic Sans MS"/>
              </a:rPr>
              <a:t>raw</a:t>
            </a:r>
            <a:r>
              <a:rPr lang="es-ES_tradnl" sz="1600" kern="100" dirty="0" smtClean="0">
                <a:latin typeface="Comic Sans MS"/>
              </a:rPr>
              <a:t> </a:t>
            </a:r>
            <a:r>
              <a:rPr lang="es-ES_tradnl" sz="1600" kern="100" dirty="0" err="1" smtClean="0">
                <a:latin typeface="Comic Sans MS"/>
              </a:rPr>
              <a:t>materials</a:t>
            </a:r>
            <a:r>
              <a:rPr lang="es-ES_tradnl" sz="1600" kern="100" dirty="0" smtClean="0">
                <a:latin typeface="Comic Sans MS"/>
              </a:rPr>
              <a:t> </a:t>
            </a:r>
            <a:r>
              <a:rPr lang="es-ES_tradnl" sz="1600" kern="100" dirty="0" err="1" smtClean="0">
                <a:latin typeface="Comic Sans MS"/>
              </a:rPr>
              <a:t>were</a:t>
            </a:r>
            <a:r>
              <a:rPr lang="es-ES_tradnl" sz="1600" kern="100" dirty="0" smtClean="0">
                <a:latin typeface="Comic Sans MS"/>
              </a:rPr>
              <a:t> </a:t>
            </a:r>
            <a:r>
              <a:rPr lang="es-ES_tradnl" sz="1600" kern="100" dirty="0" err="1" smtClean="0">
                <a:latin typeface="Comic Sans MS"/>
              </a:rPr>
              <a:t>the</a:t>
            </a:r>
            <a:r>
              <a:rPr lang="es-ES_tradnl" sz="1600" kern="100" dirty="0" smtClean="0">
                <a:latin typeface="Comic Sans MS"/>
              </a:rPr>
              <a:t> basis </a:t>
            </a:r>
            <a:r>
              <a:rPr lang="es-ES_tradnl" sz="1600" kern="100" dirty="0" err="1" smtClean="0">
                <a:latin typeface="Comic Sans MS"/>
              </a:rPr>
              <a:t>of</a:t>
            </a:r>
            <a:r>
              <a:rPr lang="es-ES_tradnl" sz="1600" kern="100" dirty="0" smtClean="0">
                <a:latin typeface="Comic Sans MS"/>
              </a:rPr>
              <a:t> </a:t>
            </a:r>
            <a:r>
              <a:rPr lang="es-ES_tradnl" sz="1600" kern="100" dirty="0" err="1" smtClean="0">
                <a:latin typeface="Comic Sans MS"/>
              </a:rPr>
              <a:t>the</a:t>
            </a:r>
            <a:r>
              <a:rPr lang="es-ES_tradnl" sz="1600" kern="100" dirty="0" smtClean="0">
                <a:latin typeface="Comic Sans MS"/>
              </a:rPr>
              <a:t> </a:t>
            </a:r>
            <a:r>
              <a:rPr lang="es-ES_tradnl" sz="1600" kern="100" dirty="0" err="1" smtClean="0">
                <a:latin typeface="Comic Sans MS"/>
              </a:rPr>
              <a:t>industry</a:t>
            </a:r>
            <a:r>
              <a:rPr lang="es-ES_tradnl" sz="1600" kern="100" dirty="0" smtClean="0">
                <a:latin typeface="Comic Sans MS"/>
              </a:rPr>
              <a:t> </a:t>
            </a:r>
            <a:r>
              <a:rPr lang="es-ES_tradnl" sz="1600" kern="100" dirty="0" err="1" smtClean="0">
                <a:latin typeface="Comic Sans MS"/>
              </a:rPr>
              <a:t>of</a:t>
            </a:r>
            <a:r>
              <a:rPr lang="es-ES_tradnl" sz="1600" kern="100" dirty="0" smtClean="0">
                <a:latin typeface="Comic Sans MS"/>
              </a:rPr>
              <a:t> </a:t>
            </a:r>
            <a:r>
              <a:rPr lang="es-ES_tradnl" sz="1600" kern="100" dirty="0" err="1" smtClean="0">
                <a:latin typeface="Comic Sans MS"/>
              </a:rPr>
              <a:t>these</a:t>
            </a:r>
            <a:r>
              <a:rPr lang="es-ES_tradnl" sz="1600" kern="100" dirty="0" smtClean="0">
                <a:latin typeface="Comic Sans MS"/>
              </a:rPr>
              <a:t> </a:t>
            </a:r>
            <a:r>
              <a:rPr lang="es-ES_tradnl" sz="1600" kern="100" dirty="0" err="1" smtClean="0">
                <a:latin typeface="Comic Sans MS"/>
              </a:rPr>
              <a:t>countries</a:t>
            </a:r>
            <a:endParaRPr lang="es-ES_tradnl" sz="1600" kern="100" dirty="0" smtClean="0">
              <a:latin typeface="Comic Sans MS"/>
            </a:endParaRPr>
          </a:p>
          <a:p>
            <a:pPr marL="342900" indent="-342900" algn="just">
              <a:lnSpc>
                <a:spcPct val="150000"/>
              </a:lnSpc>
              <a:spcBef>
                <a:spcPts val="0"/>
              </a:spcBef>
              <a:buFont typeface="+mj-lt"/>
              <a:buAutoNum type="alphaLcPeriod"/>
            </a:pPr>
            <a:endParaRPr lang="es-ES_tradnl" sz="1600" kern="100" dirty="0" smtClean="0">
              <a:latin typeface="Comic Sans MS"/>
            </a:endParaRPr>
          </a:p>
          <a:p>
            <a:pPr marL="342900" indent="-342900" algn="just">
              <a:lnSpc>
                <a:spcPct val="150000"/>
              </a:lnSpc>
              <a:spcBef>
                <a:spcPts val="0"/>
              </a:spcBef>
              <a:buFont typeface="+mj-lt"/>
              <a:buAutoNum type="alphaLcPeriod"/>
            </a:pPr>
            <a:r>
              <a:rPr lang="es-ES_tradnl" sz="1600" kern="100" dirty="0" err="1" smtClean="0">
                <a:latin typeface="Comic Sans MS"/>
              </a:rPr>
              <a:t>The</a:t>
            </a:r>
            <a:r>
              <a:rPr lang="es-ES_tradnl" sz="1600" kern="100" dirty="0" smtClean="0">
                <a:latin typeface="Comic Sans MS"/>
              </a:rPr>
              <a:t> </a:t>
            </a:r>
            <a:r>
              <a:rPr lang="es-ES_tradnl" sz="1600" kern="100" dirty="0" err="1" smtClean="0">
                <a:latin typeface="Comic Sans MS"/>
              </a:rPr>
              <a:t>underlying</a:t>
            </a:r>
            <a:r>
              <a:rPr lang="es-ES_tradnl" sz="1600" kern="100" dirty="0" smtClean="0">
                <a:latin typeface="Comic Sans MS"/>
              </a:rPr>
              <a:t> </a:t>
            </a:r>
            <a:r>
              <a:rPr lang="es-ES_tradnl" sz="1600" kern="100" dirty="0" err="1" smtClean="0">
                <a:latin typeface="Comic Sans MS"/>
              </a:rPr>
              <a:t>political</a:t>
            </a:r>
            <a:r>
              <a:rPr lang="es-ES_tradnl" sz="1600" kern="100" dirty="0" smtClean="0">
                <a:latin typeface="Comic Sans MS"/>
              </a:rPr>
              <a:t> objetive </a:t>
            </a:r>
            <a:r>
              <a:rPr lang="es-ES_tradnl" sz="1600" kern="100" dirty="0" err="1" smtClean="0">
                <a:latin typeface="Comic Sans MS"/>
              </a:rPr>
              <a:t>was</a:t>
            </a:r>
            <a:r>
              <a:rPr lang="es-ES_tradnl" sz="1600" kern="100" dirty="0" smtClean="0">
                <a:latin typeface="Comic Sans MS"/>
              </a:rPr>
              <a:t> </a:t>
            </a:r>
            <a:r>
              <a:rPr lang="es-ES_tradnl" sz="1600" kern="100" dirty="0" err="1" smtClean="0">
                <a:latin typeface="Comic Sans MS"/>
              </a:rPr>
              <a:t>to</a:t>
            </a:r>
            <a:r>
              <a:rPr lang="es-ES_tradnl" sz="1600" kern="100" dirty="0" smtClean="0">
                <a:latin typeface="Comic Sans MS"/>
              </a:rPr>
              <a:t> </a:t>
            </a:r>
            <a:r>
              <a:rPr lang="es-ES_tradnl" sz="1600" kern="100" dirty="0" err="1" smtClean="0">
                <a:latin typeface="Comic Sans MS"/>
              </a:rPr>
              <a:t>strengthen</a:t>
            </a:r>
            <a:r>
              <a:rPr lang="es-ES_tradnl" sz="1600" kern="100" dirty="0" smtClean="0">
                <a:latin typeface="Comic Sans MS"/>
              </a:rPr>
              <a:t> </a:t>
            </a:r>
            <a:r>
              <a:rPr lang="es-ES_tradnl" sz="1600" kern="100" dirty="0" err="1" smtClean="0">
                <a:latin typeface="Comic Sans MS"/>
              </a:rPr>
              <a:t>the</a:t>
            </a:r>
            <a:r>
              <a:rPr lang="es-ES_tradnl" sz="1600" kern="100" dirty="0" smtClean="0">
                <a:latin typeface="Comic Sans MS"/>
              </a:rPr>
              <a:t> aliance </a:t>
            </a:r>
            <a:r>
              <a:rPr lang="es-ES_tradnl" sz="1600" kern="100" dirty="0" err="1" smtClean="0">
                <a:latin typeface="Comic Sans MS"/>
              </a:rPr>
              <a:t>between</a:t>
            </a:r>
            <a:r>
              <a:rPr lang="es-ES_tradnl" sz="1600" kern="100" dirty="0" smtClean="0">
                <a:latin typeface="Comic Sans MS"/>
              </a:rPr>
              <a:t> France </a:t>
            </a:r>
            <a:r>
              <a:rPr lang="es-ES_tradnl" sz="1600" kern="100" dirty="0" err="1" smtClean="0">
                <a:latin typeface="Comic Sans MS"/>
              </a:rPr>
              <a:t>and</a:t>
            </a:r>
            <a:r>
              <a:rPr lang="es-ES_tradnl" sz="1600" kern="100" dirty="0" smtClean="0">
                <a:latin typeface="Comic Sans MS"/>
              </a:rPr>
              <a:t> </a:t>
            </a:r>
            <a:r>
              <a:rPr lang="es-ES_tradnl" sz="1600" kern="100" dirty="0" err="1" smtClean="0">
                <a:latin typeface="Comic Sans MS"/>
              </a:rPr>
              <a:t>German</a:t>
            </a:r>
            <a:r>
              <a:rPr lang="es-ES_tradnl" sz="1600" kern="100" dirty="0" smtClean="0">
                <a:latin typeface="Comic Sans MS"/>
              </a:rPr>
              <a:t> (</a:t>
            </a:r>
            <a:r>
              <a:rPr lang="es-ES_tradnl" sz="1600" kern="100" dirty="0" err="1" smtClean="0">
                <a:latin typeface="Comic Sans MS"/>
              </a:rPr>
              <a:t>main</a:t>
            </a:r>
            <a:r>
              <a:rPr lang="es-ES_tradnl" sz="1600" kern="100" dirty="0" smtClean="0">
                <a:latin typeface="Comic Sans MS"/>
              </a:rPr>
              <a:t> </a:t>
            </a:r>
            <a:r>
              <a:rPr lang="es-ES_tradnl" sz="1600" kern="100" dirty="0" err="1" smtClean="0">
                <a:latin typeface="Comic Sans MS"/>
              </a:rPr>
              <a:t>enemies</a:t>
            </a:r>
            <a:r>
              <a:rPr lang="es-ES_tradnl" sz="1600" kern="100" dirty="0" smtClean="0">
                <a:latin typeface="Comic Sans MS"/>
              </a:rPr>
              <a:t> </a:t>
            </a:r>
            <a:r>
              <a:rPr lang="es-ES_tradnl" sz="1600" kern="100" dirty="0" err="1" smtClean="0">
                <a:latin typeface="Comic Sans MS"/>
              </a:rPr>
              <a:t>along</a:t>
            </a:r>
            <a:r>
              <a:rPr lang="es-ES_tradnl" sz="1600" kern="100" dirty="0" smtClean="0">
                <a:latin typeface="Comic Sans MS"/>
              </a:rPr>
              <a:t> </a:t>
            </a:r>
            <a:r>
              <a:rPr lang="es-ES_tradnl" sz="1600" kern="100" dirty="0" err="1" smtClean="0">
                <a:latin typeface="Comic Sans MS"/>
              </a:rPr>
              <a:t>the</a:t>
            </a:r>
            <a:r>
              <a:rPr lang="es-ES_tradnl" sz="1600" kern="100" dirty="0" smtClean="0">
                <a:latin typeface="Comic Sans MS"/>
              </a:rPr>
              <a:t> </a:t>
            </a:r>
            <a:r>
              <a:rPr lang="es-ES_tradnl" sz="1600" kern="100" dirty="0" err="1" smtClean="0">
                <a:latin typeface="Comic Sans MS"/>
              </a:rPr>
              <a:t>Second</a:t>
            </a:r>
            <a:r>
              <a:rPr lang="es-ES_tradnl" sz="1600" kern="100" dirty="0" smtClean="0">
                <a:latin typeface="Comic Sans MS"/>
              </a:rPr>
              <a:t> World </a:t>
            </a:r>
            <a:r>
              <a:rPr lang="es-ES_tradnl" sz="1600" kern="100" dirty="0" err="1" smtClean="0">
                <a:latin typeface="Comic Sans MS"/>
              </a:rPr>
              <a:t>War</a:t>
            </a:r>
            <a:r>
              <a:rPr lang="es-ES_tradnl" sz="1600" kern="100" dirty="0" smtClean="0">
                <a:latin typeface="Comic Sans MS"/>
              </a:rPr>
              <a:t>).</a:t>
            </a:r>
          </a:p>
          <a:p>
            <a:pPr marL="342900" indent="-342900" algn="just">
              <a:lnSpc>
                <a:spcPct val="150000"/>
              </a:lnSpc>
              <a:spcBef>
                <a:spcPts val="0"/>
              </a:spcBef>
              <a:buNone/>
            </a:pPr>
            <a:endParaRPr lang="es-ES_tradnl" sz="1600" kern="100" dirty="0" smtClean="0">
              <a:latin typeface="Comic Sans MS"/>
            </a:endParaRPr>
          </a:p>
          <a:p>
            <a:pPr marL="342900" indent="-342900" algn="just">
              <a:lnSpc>
                <a:spcPct val="150000"/>
              </a:lnSpc>
              <a:spcBef>
                <a:spcPts val="0"/>
              </a:spcBef>
              <a:buFont typeface="+mj-lt"/>
              <a:buAutoNum type="alphaLcPeriod"/>
            </a:pPr>
            <a:r>
              <a:rPr lang="es-ES_tradnl" sz="1600" kern="100" dirty="0" err="1" smtClean="0">
                <a:latin typeface="Comic Sans MS"/>
              </a:rPr>
              <a:t>They</a:t>
            </a:r>
            <a:r>
              <a:rPr lang="es-ES_tradnl" sz="1600" kern="100" dirty="0" smtClean="0">
                <a:latin typeface="Comic Sans MS"/>
              </a:rPr>
              <a:t> </a:t>
            </a:r>
            <a:r>
              <a:rPr lang="es-ES_tradnl" sz="1600" kern="100" dirty="0" err="1" smtClean="0">
                <a:latin typeface="Comic Sans MS"/>
              </a:rPr>
              <a:t>tried</a:t>
            </a:r>
            <a:r>
              <a:rPr lang="es-ES_tradnl" sz="1600" kern="100" dirty="0" smtClean="0">
                <a:latin typeface="Comic Sans MS"/>
              </a:rPr>
              <a:t> </a:t>
            </a:r>
            <a:r>
              <a:rPr lang="es-ES_tradnl" sz="1600" kern="100" dirty="0" err="1" smtClean="0">
                <a:latin typeface="Comic Sans MS"/>
              </a:rPr>
              <a:t>to</a:t>
            </a:r>
            <a:r>
              <a:rPr lang="es-ES_tradnl" sz="1600" kern="100" dirty="0" smtClean="0">
                <a:latin typeface="Comic Sans MS"/>
              </a:rPr>
              <a:t> </a:t>
            </a:r>
            <a:r>
              <a:rPr lang="es-ES_tradnl" sz="1600" kern="100" dirty="0" err="1" smtClean="0">
                <a:latin typeface="Comic Sans MS"/>
              </a:rPr>
              <a:t>banish</a:t>
            </a:r>
            <a:r>
              <a:rPr lang="es-ES_tradnl" sz="1600" kern="100" dirty="0" smtClean="0">
                <a:latin typeface="Comic Sans MS"/>
              </a:rPr>
              <a:t> </a:t>
            </a:r>
            <a:r>
              <a:rPr lang="es-ES_tradnl" sz="1600" kern="100" dirty="0" err="1" smtClean="0">
                <a:latin typeface="Comic Sans MS"/>
              </a:rPr>
              <a:t>the</a:t>
            </a:r>
            <a:r>
              <a:rPr lang="es-ES_tradnl" sz="1600" kern="100" dirty="0" smtClean="0">
                <a:latin typeface="Comic Sans MS"/>
              </a:rPr>
              <a:t> </a:t>
            </a:r>
            <a:r>
              <a:rPr lang="es-ES_tradnl" sz="1600" kern="100" dirty="0" err="1" smtClean="0">
                <a:latin typeface="Comic Sans MS"/>
              </a:rPr>
              <a:t>spectre</a:t>
            </a:r>
            <a:r>
              <a:rPr lang="es-ES_tradnl" sz="1600" kern="100" dirty="0" smtClean="0">
                <a:latin typeface="Comic Sans MS"/>
              </a:rPr>
              <a:t> </a:t>
            </a:r>
            <a:r>
              <a:rPr lang="es-ES_tradnl" sz="1600" kern="100" dirty="0" err="1" smtClean="0">
                <a:latin typeface="Comic Sans MS"/>
              </a:rPr>
              <a:t>of</a:t>
            </a:r>
            <a:r>
              <a:rPr lang="es-ES_tradnl" sz="1600" kern="100" dirty="0" smtClean="0">
                <a:latin typeface="Comic Sans MS"/>
              </a:rPr>
              <a:t> </a:t>
            </a:r>
            <a:r>
              <a:rPr lang="es-ES_tradnl" sz="1600" kern="100" dirty="0" err="1" smtClean="0">
                <a:latin typeface="Comic Sans MS"/>
              </a:rPr>
              <a:t>another</a:t>
            </a:r>
            <a:r>
              <a:rPr lang="es-ES_tradnl" sz="1600" kern="100" dirty="0" smtClean="0">
                <a:latin typeface="Comic Sans MS"/>
              </a:rPr>
              <a:t> </a:t>
            </a:r>
            <a:r>
              <a:rPr lang="es-ES_tradnl" sz="1600" kern="100" dirty="0" err="1" smtClean="0">
                <a:latin typeface="Comic Sans MS"/>
              </a:rPr>
              <a:t>war</a:t>
            </a:r>
            <a:r>
              <a:rPr lang="es-ES_tradnl" sz="1600" kern="100" dirty="0" smtClean="0">
                <a:latin typeface="Comic Sans MS"/>
              </a:rPr>
              <a:t>: </a:t>
            </a:r>
            <a:r>
              <a:rPr lang="es-ES_tradnl" sz="1600" kern="100" dirty="0" err="1" smtClean="0">
                <a:latin typeface="Comic Sans MS"/>
              </a:rPr>
              <a:t>if</a:t>
            </a:r>
            <a:r>
              <a:rPr lang="es-ES_tradnl" sz="1600" kern="100" dirty="0" smtClean="0">
                <a:latin typeface="Comic Sans MS"/>
              </a:rPr>
              <a:t> </a:t>
            </a:r>
            <a:r>
              <a:rPr lang="es-ES_tradnl" sz="1600" kern="100" dirty="0" err="1" smtClean="0">
                <a:latin typeface="Comic Sans MS"/>
              </a:rPr>
              <a:t>production</a:t>
            </a:r>
            <a:r>
              <a:rPr lang="es-ES_tradnl" sz="1600" kern="100" dirty="0" smtClean="0">
                <a:latin typeface="Comic Sans MS"/>
              </a:rPr>
              <a:t> </a:t>
            </a:r>
            <a:r>
              <a:rPr lang="es-ES_tradnl" sz="1600" kern="100" dirty="0" err="1" smtClean="0">
                <a:latin typeface="Comic Sans MS"/>
              </a:rPr>
              <a:t>of</a:t>
            </a:r>
            <a:r>
              <a:rPr lang="es-ES_tradnl" sz="1600" kern="100" dirty="0" smtClean="0">
                <a:latin typeface="Comic Sans MS"/>
              </a:rPr>
              <a:t> </a:t>
            </a:r>
            <a:r>
              <a:rPr lang="es-ES_tradnl" sz="1600" kern="100" dirty="0" err="1" smtClean="0">
                <a:latin typeface="Comic Sans MS"/>
              </a:rPr>
              <a:t>steel</a:t>
            </a:r>
            <a:r>
              <a:rPr lang="es-ES_tradnl" sz="1600" kern="100" dirty="0" smtClean="0">
                <a:latin typeface="Comic Sans MS"/>
              </a:rPr>
              <a:t> </a:t>
            </a:r>
            <a:r>
              <a:rPr lang="es-ES_tradnl" sz="1600" kern="100" dirty="0" err="1" smtClean="0">
                <a:latin typeface="Comic Sans MS"/>
              </a:rPr>
              <a:t>was</a:t>
            </a:r>
            <a:r>
              <a:rPr lang="es-ES_tradnl" sz="1600" kern="100" dirty="0" smtClean="0">
                <a:latin typeface="Comic Sans MS"/>
              </a:rPr>
              <a:t> </a:t>
            </a:r>
            <a:r>
              <a:rPr lang="es-ES_tradnl" sz="1600" kern="100" dirty="0" err="1" smtClean="0">
                <a:latin typeface="Comic Sans MS"/>
              </a:rPr>
              <a:t>controlled</a:t>
            </a:r>
            <a:r>
              <a:rPr lang="es-ES_tradnl" sz="1600" kern="100" dirty="0" smtClean="0">
                <a:latin typeface="Comic Sans MS"/>
              </a:rPr>
              <a:t>, </a:t>
            </a:r>
            <a:r>
              <a:rPr lang="es-ES_tradnl" sz="1600" kern="100" dirty="0" err="1" smtClean="0">
                <a:latin typeface="Comic Sans MS"/>
              </a:rPr>
              <a:t>would</a:t>
            </a:r>
            <a:r>
              <a:rPr lang="es-ES_tradnl" sz="1600" kern="100" dirty="0" smtClean="0">
                <a:latin typeface="Comic Sans MS"/>
              </a:rPr>
              <a:t> be </a:t>
            </a:r>
            <a:r>
              <a:rPr lang="es-ES_tradnl" sz="1600" kern="100" dirty="0" err="1" smtClean="0">
                <a:latin typeface="Comic Sans MS"/>
              </a:rPr>
              <a:t>difficult</a:t>
            </a:r>
            <a:r>
              <a:rPr lang="es-ES_tradnl" sz="1600" kern="100" dirty="0" smtClean="0">
                <a:latin typeface="Comic Sans MS"/>
              </a:rPr>
              <a:t> made </a:t>
            </a:r>
            <a:r>
              <a:rPr lang="es-ES_tradnl" sz="1600" kern="100" dirty="0" err="1" smtClean="0">
                <a:latin typeface="Comic Sans MS"/>
              </a:rPr>
              <a:t>new</a:t>
            </a:r>
            <a:r>
              <a:rPr lang="es-ES_tradnl" sz="1600" kern="100" dirty="0" smtClean="0">
                <a:latin typeface="Comic Sans MS"/>
              </a:rPr>
              <a:t> </a:t>
            </a:r>
            <a:r>
              <a:rPr lang="es-ES_tradnl" sz="1600" kern="100" dirty="0" err="1" smtClean="0">
                <a:latin typeface="Comic Sans MS"/>
              </a:rPr>
              <a:t>weapons</a:t>
            </a:r>
            <a:r>
              <a:rPr lang="es-ES_tradnl" sz="1600" kern="100" dirty="0" smtClean="0">
                <a:latin typeface="Comic Sans MS"/>
              </a:rPr>
              <a:t> </a:t>
            </a:r>
            <a:r>
              <a:rPr lang="es-ES_tradnl" sz="1600" kern="100" dirty="0" err="1" smtClean="0">
                <a:latin typeface="Comic Sans MS"/>
              </a:rPr>
              <a:t>secrectly</a:t>
            </a:r>
            <a:r>
              <a:rPr lang="es-ES_tradnl" sz="1600" kern="100" dirty="0" smtClean="0">
                <a:latin typeface="Comic Sans MS"/>
              </a:rPr>
              <a:t>.</a:t>
            </a:r>
          </a:p>
          <a:p>
            <a:pPr marL="342900" indent="-342900" algn="just">
              <a:lnSpc>
                <a:spcPct val="150000"/>
              </a:lnSpc>
              <a:spcBef>
                <a:spcPts val="0"/>
              </a:spcBef>
              <a:buNone/>
            </a:pPr>
            <a:r>
              <a:rPr lang="es-ES_tradnl" sz="1600" kern="100" dirty="0" smtClean="0">
                <a:latin typeface="Comic Sans MS"/>
              </a:rPr>
              <a:t> </a:t>
            </a:r>
          </a:p>
          <a:p>
            <a:pPr marL="0" indent="0" algn="just">
              <a:lnSpc>
                <a:spcPct val="150000"/>
              </a:lnSpc>
              <a:spcBef>
                <a:spcPts val="0"/>
              </a:spcBef>
              <a:buNone/>
            </a:pPr>
            <a:r>
              <a:rPr lang="es-ES_tradnl" sz="1600" kern="100" dirty="0" smtClean="0">
                <a:latin typeface="Comic Sans MS"/>
              </a:rPr>
              <a:t> </a:t>
            </a:r>
          </a:p>
          <a:p>
            <a:pPr marL="0" indent="0" algn="ctr">
              <a:lnSpc>
                <a:spcPct val="150000"/>
              </a:lnSpc>
              <a:spcBef>
                <a:spcPts val="0"/>
              </a:spcBef>
              <a:buNone/>
            </a:pPr>
            <a:r>
              <a:rPr sz="1600" kern="100" dirty="0" smtClean="0">
                <a:latin typeface="Comic Sans MS"/>
              </a:rPr>
              <a:t>It included six countries:</a:t>
            </a:r>
            <a:endParaRPr lang="es-ES_tradnl" sz="1600" kern="100" dirty="0" smtClean="0">
              <a:latin typeface="Comic Sans MS"/>
            </a:endParaRPr>
          </a:p>
          <a:p>
            <a:pPr marL="0" indent="0" algn="ctr">
              <a:lnSpc>
                <a:spcPct val="150000"/>
              </a:lnSpc>
              <a:spcBef>
                <a:spcPts val="0"/>
              </a:spcBef>
              <a:buNone/>
            </a:pPr>
            <a:r>
              <a:rPr sz="1600" kern="100" cap="small" dirty="0" smtClean="0">
                <a:latin typeface="Comic Sans MS"/>
              </a:rPr>
              <a:t>Belgium, France, Italy, Luxembourg, the Netherlands and the Federal Republic of</a:t>
            </a:r>
            <a:r>
              <a:rPr lang="es-ES_tradnl" sz="1600" kern="100" cap="small" dirty="0" smtClean="0">
                <a:latin typeface="Comic Sans MS"/>
              </a:rPr>
              <a:t> </a:t>
            </a:r>
            <a:r>
              <a:rPr sz="1600" kern="100" cap="small" dirty="0" smtClean="0">
                <a:latin typeface="Comic Sans MS"/>
              </a:rPr>
              <a:t>Germany (West Germany). </a:t>
            </a:r>
            <a:endParaRPr lang="es-ES_tradnl" sz="1600" kern="100" cap="small" dirty="0" smtClean="0">
              <a:latin typeface="Comic Sans MS"/>
            </a:endParaRPr>
          </a:p>
          <a:p>
            <a:pPr marL="0" indent="0" algn="ctr">
              <a:lnSpc>
                <a:spcPct val="150000"/>
              </a:lnSpc>
              <a:spcBef>
                <a:spcPts val="0"/>
              </a:spcBef>
              <a:buNone/>
            </a:pPr>
            <a:r>
              <a:rPr sz="1600" kern="100" dirty="0" smtClean="0">
                <a:latin typeface="Chalkduster"/>
              </a:rPr>
              <a:t> </a:t>
            </a:r>
            <a:endParaRPr lang="es-ES_tradnl" sz="1600" kern="100" dirty="0" smtClean="0">
              <a:latin typeface="Chalkduster"/>
            </a:endParaRPr>
          </a:p>
          <a:p>
            <a:pPr marL="0" indent="0" algn="just">
              <a:lnSpc>
                <a:spcPct val="150000"/>
              </a:lnSpc>
              <a:spcBef>
                <a:spcPts val="0"/>
              </a:spcBef>
              <a:buNone/>
            </a:pPr>
            <a:r>
              <a:rPr sz="1600" kern="100" dirty="0" smtClean="0">
                <a:latin typeface="Chalkduster"/>
              </a:rPr>
              <a:t> </a:t>
            </a:r>
            <a:endParaRPr lang="es-ES_tradnl" sz="1600" kern="100" dirty="0" smtClean="0">
              <a:latin typeface="Chalkduster"/>
            </a:endParaRPr>
          </a:p>
          <a:p>
            <a:pPr>
              <a:buNone/>
            </a:pPr>
            <a:endParaRPr lang="es-ES_tradnl" dirty="0"/>
          </a:p>
        </p:txBody>
      </p:sp>
      <p:pic>
        <p:nvPicPr>
          <p:cNvPr id="4" name="Imagen 3" descr="EUROPE OF SIX.png"/>
          <p:cNvPicPr>
            <a:picLocks noChangeAspect="1"/>
          </p:cNvPicPr>
          <p:nvPr/>
        </p:nvPicPr>
        <p:blipFill>
          <a:blip r:embed="rId2"/>
          <a:stretch>
            <a:fillRect/>
          </a:stretch>
        </p:blipFill>
        <p:spPr>
          <a:xfrm>
            <a:off x="5029201" y="990600"/>
            <a:ext cx="4114800" cy="4876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a:xfrm>
            <a:off x="726141" y="228600"/>
            <a:ext cx="7691719" cy="1371601"/>
          </a:xfrm>
        </p:spPr>
        <p:txBody>
          <a:bodyPr/>
          <a:lstStyle/>
          <a:p>
            <a:r>
              <a:rPr lang="es-ES_tradnl" sz="2000" dirty="0" err="1" smtClean="0">
                <a:latin typeface="Chalkduster"/>
              </a:rPr>
              <a:t>Countries</a:t>
            </a:r>
            <a:r>
              <a:rPr lang="es-ES_tradnl" sz="2000" dirty="0" smtClean="0">
                <a:latin typeface="Chalkduster"/>
              </a:rPr>
              <a:t> </a:t>
            </a:r>
            <a:r>
              <a:rPr lang="es-ES_tradnl" sz="2000" dirty="0" err="1" smtClean="0">
                <a:latin typeface="Chalkduster"/>
              </a:rPr>
              <a:t>of</a:t>
            </a:r>
            <a:r>
              <a:rPr lang="es-ES_tradnl" sz="2000" dirty="0" smtClean="0">
                <a:latin typeface="Chalkduster"/>
              </a:rPr>
              <a:t> </a:t>
            </a:r>
            <a:r>
              <a:rPr lang="es-ES_tradnl" sz="2000" dirty="0" err="1" smtClean="0">
                <a:latin typeface="Chalkduster"/>
              </a:rPr>
              <a:t>steel</a:t>
            </a:r>
            <a:r>
              <a:rPr lang="es-ES_tradnl" sz="2000" dirty="0" smtClean="0">
                <a:latin typeface="Chalkduster"/>
              </a:rPr>
              <a:t> </a:t>
            </a:r>
            <a:r>
              <a:rPr lang="es-ES_tradnl" sz="2000" dirty="0" err="1" smtClean="0">
                <a:latin typeface="Chalkduster"/>
              </a:rPr>
              <a:t>and</a:t>
            </a:r>
            <a:r>
              <a:rPr lang="es-ES_tradnl" sz="2000" dirty="0" smtClean="0">
                <a:latin typeface="Chalkduster"/>
              </a:rPr>
              <a:t> </a:t>
            </a:r>
            <a:r>
              <a:rPr lang="es-ES_tradnl" sz="2000" dirty="0" err="1" smtClean="0">
                <a:latin typeface="Chalkduster"/>
              </a:rPr>
              <a:t>coal</a:t>
            </a:r>
            <a:r>
              <a:rPr lang="es-ES_tradnl" sz="2000" dirty="0" smtClean="0">
                <a:latin typeface="Chalkduster"/>
              </a:rPr>
              <a:t> </a:t>
            </a:r>
            <a:r>
              <a:rPr lang="es-ES_tradnl" sz="2000" dirty="0" err="1" smtClean="0">
                <a:latin typeface="Chalkduster"/>
              </a:rPr>
              <a:t>union</a:t>
            </a:r>
            <a:r>
              <a:rPr lang="es-ES_tradnl" sz="2000" dirty="0" smtClean="0">
                <a:latin typeface="Chalkduster"/>
              </a:rPr>
              <a:t> (</a:t>
            </a:r>
            <a:r>
              <a:rPr sz="2000" dirty="0" smtClean="0">
                <a:latin typeface="Chalkduster"/>
              </a:rPr>
              <a:t>Belgium, France, Italy, Luxembourg, the Netherlands and West Germany</a:t>
            </a:r>
            <a:r>
              <a:rPr lang="es-ES_tradnl" sz="2000" dirty="0" smtClean="0">
                <a:latin typeface="Chalkduster"/>
              </a:rPr>
              <a:t>)</a:t>
            </a:r>
            <a:r>
              <a:rPr sz="2000" dirty="0" smtClean="0">
                <a:latin typeface="Chalkduster"/>
              </a:rPr>
              <a:t> signed the TREATY OF ROME</a:t>
            </a:r>
            <a:r>
              <a:rPr lang="es-ES_tradnl" sz="2000" dirty="0" smtClean="0">
                <a:latin typeface="Chalkduster"/>
              </a:rPr>
              <a:t> (1957)</a:t>
            </a:r>
            <a:r>
              <a:rPr lang="es-ES_tradnl" dirty="0" smtClean="0">
                <a:latin typeface="Chalkduster"/>
              </a:rPr>
              <a:t/>
            </a:r>
            <a:br>
              <a:rPr lang="es-ES_tradnl" dirty="0" smtClean="0">
                <a:latin typeface="Chalkduster"/>
              </a:rPr>
            </a:br>
            <a:endParaRPr lang="es-ES_tradnl" dirty="0"/>
          </a:p>
        </p:txBody>
      </p:sp>
      <p:pic>
        <p:nvPicPr>
          <p:cNvPr id="4" name="Imagen 3" descr="Treaty of Rome.jpg"/>
          <p:cNvPicPr>
            <a:picLocks noChangeAspect="1"/>
          </p:cNvPicPr>
          <p:nvPr/>
        </p:nvPicPr>
        <p:blipFill>
          <a:blip r:embed="rId2"/>
          <a:stretch>
            <a:fillRect/>
          </a:stretch>
        </p:blipFill>
        <p:spPr>
          <a:xfrm>
            <a:off x="431718" y="1696111"/>
            <a:ext cx="8174401" cy="516188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52400"/>
            <a:ext cx="8686800" cy="6705600"/>
          </a:xfrm>
        </p:spPr>
        <p:txBody>
          <a:bodyPr>
            <a:noAutofit/>
          </a:bodyPr>
          <a:lstStyle/>
          <a:p>
            <a:pPr marL="806450" lvl="2" indent="0" algn="just">
              <a:lnSpc>
                <a:spcPct val="150000"/>
              </a:lnSpc>
              <a:spcBef>
                <a:spcPts val="0"/>
              </a:spcBef>
              <a:buNone/>
            </a:pPr>
            <a:r>
              <a:rPr lang="es-ES_tradnl" sz="1600" cap="small" dirty="0" err="1" smtClean="0">
                <a:solidFill>
                  <a:schemeClr val="tx1"/>
                </a:solidFill>
                <a:latin typeface="Comic Sans MS"/>
              </a:rPr>
              <a:t>Measures</a:t>
            </a:r>
            <a:r>
              <a:rPr lang="es-ES_tradnl" sz="1600" cap="small" dirty="0" smtClean="0">
                <a:solidFill>
                  <a:schemeClr val="tx1"/>
                </a:solidFill>
                <a:latin typeface="Comic Sans MS"/>
              </a:rPr>
              <a:t> </a:t>
            </a:r>
            <a:r>
              <a:rPr lang="es-ES_tradnl" sz="1600" cap="small" dirty="0" err="1" smtClean="0">
                <a:solidFill>
                  <a:schemeClr val="tx1"/>
                </a:solidFill>
                <a:latin typeface="Comic Sans MS"/>
              </a:rPr>
              <a:t>of</a:t>
            </a:r>
            <a:r>
              <a:rPr lang="es-ES_tradnl" sz="1600" cap="small" dirty="0" smtClean="0">
                <a:solidFill>
                  <a:schemeClr val="tx1"/>
                </a:solidFill>
                <a:latin typeface="Comic Sans MS"/>
              </a:rPr>
              <a:t> </a:t>
            </a:r>
            <a:r>
              <a:rPr lang="es-ES_tradnl" sz="1600" cap="small" dirty="0" err="1" smtClean="0">
                <a:solidFill>
                  <a:schemeClr val="tx1"/>
                </a:solidFill>
                <a:latin typeface="Comic Sans MS"/>
              </a:rPr>
              <a:t>treaty</a:t>
            </a:r>
            <a:r>
              <a:rPr lang="es-ES_tradnl" sz="1600" cap="small" dirty="0" smtClean="0">
                <a:solidFill>
                  <a:schemeClr val="tx1"/>
                </a:solidFill>
                <a:latin typeface="Comic Sans MS"/>
              </a:rPr>
              <a:t> </a:t>
            </a:r>
            <a:r>
              <a:rPr lang="es-ES_tradnl" sz="1600" cap="small" dirty="0" err="1" smtClean="0">
                <a:solidFill>
                  <a:schemeClr val="tx1"/>
                </a:solidFill>
                <a:latin typeface="Comic Sans MS"/>
              </a:rPr>
              <a:t>of</a:t>
            </a:r>
            <a:r>
              <a:rPr lang="es-ES_tradnl" sz="1600" cap="small" dirty="0" smtClean="0">
                <a:solidFill>
                  <a:schemeClr val="tx1"/>
                </a:solidFill>
                <a:latin typeface="Comic Sans MS"/>
              </a:rPr>
              <a:t> </a:t>
            </a:r>
            <a:r>
              <a:rPr lang="es-ES_tradnl" sz="1600" cap="small" dirty="0" err="1" smtClean="0">
                <a:solidFill>
                  <a:schemeClr val="tx1"/>
                </a:solidFill>
                <a:latin typeface="Comic Sans MS"/>
              </a:rPr>
              <a:t>Rome</a:t>
            </a:r>
            <a:r>
              <a:rPr lang="es-ES_tradnl" sz="1600" cap="small" dirty="0" smtClean="0">
                <a:solidFill>
                  <a:schemeClr val="tx1"/>
                </a:solidFill>
                <a:latin typeface="Comic Sans MS"/>
              </a:rPr>
              <a:t> (1957):</a:t>
            </a:r>
          </a:p>
          <a:p>
            <a:pPr marL="806450" lvl="2" indent="0" algn="just">
              <a:lnSpc>
                <a:spcPct val="150000"/>
              </a:lnSpc>
              <a:spcBef>
                <a:spcPts val="0"/>
              </a:spcBef>
              <a:buNone/>
            </a:pPr>
            <a:r>
              <a:rPr lang="es-ES_tradnl" sz="1600" dirty="0" smtClean="0">
                <a:solidFill>
                  <a:schemeClr val="tx1"/>
                </a:solidFill>
                <a:latin typeface="Comic Sans MS"/>
              </a:rPr>
              <a:t>  </a:t>
            </a:r>
          </a:p>
          <a:p>
            <a:pPr marL="1149350" lvl="2" indent="-342900" algn="just">
              <a:lnSpc>
                <a:spcPct val="150000"/>
              </a:lnSpc>
              <a:spcBef>
                <a:spcPts val="0"/>
              </a:spcBef>
              <a:buAutoNum type="arabicPeriod"/>
            </a:pPr>
            <a:r>
              <a:rPr lang="es-ES_tradnl" sz="1600" dirty="0" err="1" smtClean="0">
                <a:solidFill>
                  <a:schemeClr val="tx1"/>
                </a:solidFill>
                <a:latin typeface="Comic Sans MS"/>
              </a:rPr>
              <a:t>Common</a:t>
            </a:r>
            <a:r>
              <a:rPr lang="es-ES_tradnl" sz="1600" dirty="0" smtClean="0">
                <a:solidFill>
                  <a:schemeClr val="tx1"/>
                </a:solidFill>
                <a:latin typeface="Comic Sans MS"/>
              </a:rPr>
              <a:t> </a:t>
            </a:r>
            <a:r>
              <a:rPr lang="es-ES_tradnl" sz="1600" dirty="0" err="1" smtClean="0">
                <a:solidFill>
                  <a:schemeClr val="tx1"/>
                </a:solidFill>
                <a:latin typeface="Comic Sans MS"/>
              </a:rPr>
              <a:t>economic</a:t>
            </a:r>
            <a:r>
              <a:rPr lang="es-ES_tradnl" sz="1600" dirty="0" smtClean="0">
                <a:solidFill>
                  <a:schemeClr val="tx1"/>
                </a:solidFill>
                <a:latin typeface="Comic Sans MS"/>
              </a:rPr>
              <a:t> </a:t>
            </a:r>
            <a:r>
              <a:rPr lang="es-ES_tradnl" sz="1600" dirty="0" err="1" smtClean="0">
                <a:solidFill>
                  <a:schemeClr val="tx1"/>
                </a:solidFill>
                <a:latin typeface="Comic Sans MS"/>
              </a:rPr>
              <a:t>policies</a:t>
            </a:r>
            <a:r>
              <a:rPr lang="es-ES_tradnl" sz="1600" dirty="0" smtClean="0">
                <a:solidFill>
                  <a:schemeClr val="tx1"/>
                </a:solidFill>
                <a:latin typeface="Comic Sans MS"/>
              </a:rPr>
              <a:t>: </a:t>
            </a:r>
            <a:r>
              <a:rPr lang="es-ES_tradnl" sz="1600" dirty="0" err="1" smtClean="0">
                <a:solidFill>
                  <a:schemeClr val="tx1"/>
                </a:solidFill>
                <a:latin typeface="Comic Sans MS"/>
              </a:rPr>
              <a:t>the</a:t>
            </a:r>
            <a:r>
              <a:rPr lang="es-ES_tradnl" sz="1600" dirty="0" smtClean="0">
                <a:solidFill>
                  <a:schemeClr val="tx1"/>
                </a:solidFill>
                <a:latin typeface="Comic Sans MS"/>
              </a:rPr>
              <a:t> </a:t>
            </a:r>
            <a:r>
              <a:rPr lang="es-ES_tradnl" sz="1600" dirty="0" err="1" smtClean="0">
                <a:solidFill>
                  <a:schemeClr val="tx1"/>
                </a:solidFill>
                <a:latin typeface="Comic Sans MS"/>
              </a:rPr>
              <a:t>most</a:t>
            </a:r>
            <a:r>
              <a:rPr lang="es-ES_tradnl" sz="1600" dirty="0" smtClean="0">
                <a:solidFill>
                  <a:schemeClr val="tx1"/>
                </a:solidFill>
                <a:latin typeface="Comic Sans MS"/>
              </a:rPr>
              <a:t> </a:t>
            </a:r>
            <a:r>
              <a:rPr lang="es-ES_tradnl" sz="1600" dirty="0" err="1" smtClean="0">
                <a:solidFill>
                  <a:schemeClr val="tx1"/>
                </a:solidFill>
                <a:latin typeface="Comic Sans MS"/>
              </a:rPr>
              <a:t>important</a:t>
            </a:r>
            <a:r>
              <a:rPr lang="es-ES_tradnl" sz="1600" dirty="0" smtClean="0">
                <a:solidFill>
                  <a:schemeClr val="tx1"/>
                </a:solidFill>
                <a:latin typeface="Comic Sans MS"/>
              </a:rPr>
              <a:t> </a:t>
            </a:r>
            <a:r>
              <a:rPr lang="es-ES_tradnl" sz="1600" dirty="0" err="1" smtClean="0">
                <a:solidFill>
                  <a:schemeClr val="tx1"/>
                </a:solidFill>
                <a:latin typeface="Comic Sans MS"/>
              </a:rPr>
              <a:t>was</a:t>
            </a:r>
            <a:r>
              <a:rPr lang="es-ES_tradnl" sz="1600" dirty="0" smtClean="0">
                <a:solidFill>
                  <a:schemeClr val="tx1"/>
                </a:solidFill>
                <a:latin typeface="Comic Sans MS"/>
              </a:rPr>
              <a:t> </a:t>
            </a:r>
            <a:r>
              <a:rPr lang="es-ES_tradnl" sz="1600" dirty="0" err="1" smtClean="0">
                <a:solidFill>
                  <a:schemeClr val="tx1"/>
                </a:solidFill>
                <a:latin typeface="Comic Sans MS"/>
              </a:rPr>
              <a:t>the</a:t>
            </a:r>
            <a:r>
              <a:rPr lang="es-ES_tradnl" sz="1600" dirty="0" smtClean="0">
                <a:solidFill>
                  <a:schemeClr val="tx1"/>
                </a:solidFill>
                <a:latin typeface="Comic Sans MS"/>
              </a:rPr>
              <a:t> </a:t>
            </a:r>
            <a:r>
              <a:rPr lang="es-ES_tradnl" sz="1600" dirty="0" err="1" smtClean="0">
                <a:solidFill>
                  <a:schemeClr val="tx1"/>
                </a:solidFill>
                <a:latin typeface="Comic Sans MS"/>
              </a:rPr>
              <a:t>Common</a:t>
            </a:r>
            <a:r>
              <a:rPr lang="es-ES_tradnl" sz="1600" dirty="0" smtClean="0">
                <a:solidFill>
                  <a:schemeClr val="tx1"/>
                </a:solidFill>
                <a:latin typeface="Comic Sans MS"/>
              </a:rPr>
              <a:t> </a:t>
            </a:r>
            <a:r>
              <a:rPr lang="es-ES_tradnl" sz="1600" dirty="0" err="1" smtClean="0">
                <a:solidFill>
                  <a:schemeClr val="tx1"/>
                </a:solidFill>
                <a:latin typeface="Comic Sans MS"/>
              </a:rPr>
              <a:t>Agricultural</a:t>
            </a:r>
            <a:r>
              <a:rPr lang="es-ES_tradnl" sz="1600" dirty="0" smtClean="0">
                <a:solidFill>
                  <a:schemeClr val="tx1"/>
                </a:solidFill>
                <a:latin typeface="Comic Sans MS"/>
              </a:rPr>
              <a:t> </a:t>
            </a:r>
            <a:r>
              <a:rPr lang="es-ES_tradnl" sz="1600" dirty="0" err="1" smtClean="0">
                <a:solidFill>
                  <a:schemeClr val="tx1"/>
                </a:solidFill>
                <a:latin typeface="Comic Sans MS"/>
              </a:rPr>
              <a:t>Policy</a:t>
            </a:r>
            <a:r>
              <a:rPr lang="es-ES_tradnl" sz="1600" dirty="0" smtClean="0">
                <a:solidFill>
                  <a:schemeClr val="tx1"/>
                </a:solidFill>
                <a:latin typeface="Comic Sans MS"/>
              </a:rPr>
              <a:t> </a:t>
            </a:r>
            <a:r>
              <a:rPr lang="es-ES_tradnl" sz="1600" dirty="0" err="1" smtClean="0">
                <a:solidFill>
                  <a:schemeClr val="tx1"/>
                </a:solidFill>
                <a:latin typeface="Comic Sans MS"/>
              </a:rPr>
              <a:t>or</a:t>
            </a:r>
            <a:r>
              <a:rPr lang="es-ES_tradnl" sz="1600" dirty="0" smtClean="0">
                <a:solidFill>
                  <a:schemeClr val="tx1"/>
                </a:solidFill>
                <a:latin typeface="Comic Sans MS"/>
              </a:rPr>
              <a:t> CAP. </a:t>
            </a:r>
          </a:p>
          <a:p>
            <a:pPr marL="1149350" lvl="2" indent="-342900" algn="just">
              <a:lnSpc>
                <a:spcPct val="150000"/>
              </a:lnSpc>
              <a:spcBef>
                <a:spcPts val="0"/>
              </a:spcBef>
              <a:buNone/>
            </a:pPr>
            <a:endParaRPr lang="es-ES_tradnl" sz="1600" dirty="0" smtClean="0">
              <a:solidFill>
                <a:schemeClr val="tx1"/>
              </a:solidFill>
              <a:latin typeface="Comic Sans MS"/>
            </a:endParaRPr>
          </a:p>
          <a:p>
            <a:pPr marL="1943100" lvl="4" indent="-342900" algn="just">
              <a:lnSpc>
                <a:spcPct val="150000"/>
              </a:lnSpc>
              <a:spcBef>
                <a:spcPts val="0"/>
              </a:spcBef>
              <a:buFont typeface="Arial"/>
              <a:buChar char="•"/>
            </a:pPr>
            <a:r>
              <a:rPr lang="es-ES_tradnl" sz="1600" dirty="0" err="1" smtClean="0">
                <a:solidFill>
                  <a:srgbClr val="5E0000"/>
                </a:solidFill>
                <a:latin typeface="Comic Sans MS"/>
              </a:rPr>
              <a:t>The</a:t>
            </a:r>
            <a:r>
              <a:rPr lang="es-ES_tradnl" sz="1600" dirty="0" smtClean="0">
                <a:solidFill>
                  <a:srgbClr val="5E0000"/>
                </a:solidFill>
                <a:latin typeface="Comic Sans MS"/>
              </a:rPr>
              <a:t> CAP </a:t>
            </a:r>
            <a:r>
              <a:rPr lang="es-ES_tradnl" sz="1600" dirty="0" err="1" smtClean="0">
                <a:solidFill>
                  <a:srgbClr val="5E0000"/>
                </a:solidFill>
                <a:latin typeface="Comic Sans MS"/>
              </a:rPr>
              <a:t>enacted</a:t>
            </a:r>
            <a:r>
              <a:rPr lang="es-ES_tradnl" sz="1600" dirty="0" smtClean="0">
                <a:solidFill>
                  <a:srgbClr val="5E0000"/>
                </a:solidFill>
                <a:latin typeface="Comic Sans MS"/>
              </a:rPr>
              <a:t> a free </a:t>
            </a:r>
            <a:r>
              <a:rPr lang="es-ES_tradnl" sz="1600" dirty="0" err="1" smtClean="0">
                <a:solidFill>
                  <a:srgbClr val="5E0000"/>
                </a:solidFill>
                <a:latin typeface="Comic Sans MS"/>
              </a:rPr>
              <a:t>marcket</a:t>
            </a:r>
            <a:r>
              <a:rPr lang="es-ES_tradnl" sz="1600" dirty="0" smtClean="0">
                <a:solidFill>
                  <a:srgbClr val="5E0000"/>
                </a:solidFill>
                <a:latin typeface="Comic Sans MS"/>
              </a:rPr>
              <a:t> </a:t>
            </a:r>
            <a:r>
              <a:rPr lang="es-ES_tradnl" sz="1600" dirty="0" err="1" smtClean="0">
                <a:solidFill>
                  <a:srgbClr val="5E0000"/>
                </a:solidFill>
                <a:latin typeface="Comic Sans MS"/>
              </a:rPr>
              <a:t>of</a:t>
            </a:r>
            <a:r>
              <a:rPr lang="es-ES_tradnl" sz="1600" dirty="0" smtClean="0">
                <a:solidFill>
                  <a:srgbClr val="5E0000"/>
                </a:solidFill>
                <a:latin typeface="Comic Sans MS"/>
              </a:rPr>
              <a:t> </a:t>
            </a:r>
            <a:r>
              <a:rPr lang="es-ES_tradnl" sz="1600" dirty="0" err="1" smtClean="0">
                <a:solidFill>
                  <a:srgbClr val="5E0000"/>
                </a:solidFill>
                <a:latin typeface="Comic Sans MS"/>
              </a:rPr>
              <a:t>agricultural</a:t>
            </a:r>
            <a:r>
              <a:rPr lang="es-ES_tradnl" sz="1600" dirty="0" smtClean="0">
                <a:solidFill>
                  <a:srgbClr val="5E0000"/>
                </a:solidFill>
                <a:latin typeface="Comic Sans MS"/>
              </a:rPr>
              <a:t> </a:t>
            </a:r>
            <a:r>
              <a:rPr lang="es-ES_tradnl" sz="1600" dirty="0" err="1" smtClean="0">
                <a:solidFill>
                  <a:srgbClr val="5E0000"/>
                </a:solidFill>
                <a:latin typeface="Comic Sans MS"/>
              </a:rPr>
              <a:t>products</a:t>
            </a:r>
            <a:r>
              <a:rPr lang="es-ES_tradnl" sz="1600" dirty="0" smtClean="0">
                <a:solidFill>
                  <a:srgbClr val="5E0000"/>
                </a:solidFill>
                <a:latin typeface="Comic Sans MS"/>
              </a:rPr>
              <a:t> </a:t>
            </a:r>
            <a:r>
              <a:rPr lang="es-ES_tradnl" sz="1600" dirty="0" err="1" smtClean="0">
                <a:solidFill>
                  <a:srgbClr val="5E0000"/>
                </a:solidFill>
                <a:latin typeface="Comic Sans MS"/>
              </a:rPr>
              <a:t>inside</a:t>
            </a:r>
            <a:r>
              <a:rPr lang="es-ES_tradnl" sz="1600" dirty="0" smtClean="0">
                <a:solidFill>
                  <a:srgbClr val="5E0000"/>
                </a:solidFill>
                <a:latin typeface="Comic Sans MS"/>
              </a:rPr>
              <a:t> de EEC.</a:t>
            </a:r>
          </a:p>
          <a:p>
            <a:pPr marL="1943100" lvl="4" indent="-342900" algn="just">
              <a:lnSpc>
                <a:spcPct val="150000"/>
              </a:lnSpc>
              <a:spcBef>
                <a:spcPts val="0"/>
              </a:spcBef>
              <a:buFont typeface="Arial"/>
              <a:buChar char="•"/>
            </a:pPr>
            <a:r>
              <a:rPr lang="es-ES_tradnl" sz="1600" dirty="0" err="1" smtClean="0">
                <a:solidFill>
                  <a:srgbClr val="5E0000"/>
                </a:solidFill>
                <a:latin typeface="Comic Sans MS"/>
              </a:rPr>
              <a:t>Avoiding</a:t>
            </a:r>
            <a:r>
              <a:rPr lang="es-ES_tradnl" sz="1600" dirty="0" smtClean="0">
                <a:solidFill>
                  <a:srgbClr val="5E0000"/>
                </a:solidFill>
                <a:latin typeface="Comic Sans MS"/>
              </a:rPr>
              <a:t> </a:t>
            </a:r>
            <a:r>
              <a:rPr lang="es-ES_tradnl" sz="1600" dirty="0" err="1" smtClean="0">
                <a:solidFill>
                  <a:srgbClr val="5E0000"/>
                </a:solidFill>
                <a:latin typeface="Comic Sans MS"/>
              </a:rPr>
              <a:t>competition</a:t>
            </a:r>
            <a:r>
              <a:rPr lang="es-ES_tradnl" sz="1600" dirty="0" smtClean="0">
                <a:solidFill>
                  <a:srgbClr val="5E0000"/>
                </a:solidFill>
                <a:latin typeface="Comic Sans MS"/>
              </a:rPr>
              <a:t> </a:t>
            </a:r>
            <a:r>
              <a:rPr lang="es-ES_tradnl" sz="1600" dirty="0" err="1" smtClean="0">
                <a:solidFill>
                  <a:srgbClr val="5E0000"/>
                </a:solidFill>
                <a:latin typeface="Comic Sans MS"/>
              </a:rPr>
              <a:t>between</a:t>
            </a:r>
            <a:r>
              <a:rPr lang="es-ES_tradnl" sz="1600" dirty="0" smtClean="0">
                <a:solidFill>
                  <a:srgbClr val="5E0000"/>
                </a:solidFill>
                <a:latin typeface="Comic Sans MS"/>
              </a:rPr>
              <a:t> </a:t>
            </a:r>
            <a:r>
              <a:rPr lang="es-ES_tradnl" sz="1600" dirty="0" err="1" smtClean="0">
                <a:solidFill>
                  <a:srgbClr val="5E0000"/>
                </a:solidFill>
                <a:latin typeface="Comic Sans MS"/>
              </a:rPr>
              <a:t>countries´</a:t>
            </a:r>
            <a:r>
              <a:rPr lang="es-ES_tradnl" sz="1600" dirty="0" smtClean="0">
                <a:solidFill>
                  <a:srgbClr val="5E0000"/>
                </a:solidFill>
                <a:latin typeface="Comic Sans MS"/>
              </a:rPr>
              <a:t> </a:t>
            </a:r>
            <a:r>
              <a:rPr lang="es-ES_tradnl" sz="1600" dirty="0" err="1" smtClean="0">
                <a:solidFill>
                  <a:srgbClr val="5E0000"/>
                </a:solidFill>
                <a:latin typeface="Comic Sans MS"/>
              </a:rPr>
              <a:t>products</a:t>
            </a:r>
            <a:r>
              <a:rPr lang="es-ES_tradnl" sz="1600" dirty="0" smtClean="0">
                <a:solidFill>
                  <a:srgbClr val="5E0000"/>
                </a:solidFill>
                <a:latin typeface="Comic Sans MS"/>
              </a:rPr>
              <a:t>, </a:t>
            </a:r>
            <a:r>
              <a:rPr lang="es-ES_tradnl" sz="1600" dirty="0" err="1" smtClean="0">
                <a:solidFill>
                  <a:srgbClr val="5E0000"/>
                </a:solidFill>
                <a:latin typeface="Comic Sans MS"/>
              </a:rPr>
              <a:t>guarranteeing</a:t>
            </a:r>
            <a:r>
              <a:rPr lang="es-ES_tradnl" sz="1600" dirty="0" smtClean="0">
                <a:solidFill>
                  <a:srgbClr val="5E0000"/>
                </a:solidFill>
                <a:latin typeface="Comic Sans MS"/>
              </a:rPr>
              <a:t> </a:t>
            </a:r>
            <a:r>
              <a:rPr lang="es-ES_tradnl" sz="1600" dirty="0" err="1" smtClean="0">
                <a:solidFill>
                  <a:srgbClr val="5E0000"/>
                </a:solidFill>
                <a:latin typeface="Comic Sans MS"/>
              </a:rPr>
              <a:t>agricultural</a:t>
            </a:r>
            <a:r>
              <a:rPr lang="es-ES_tradnl" sz="1600" dirty="0" smtClean="0">
                <a:solidFill>
                  <a:srgbClr val="5E0000"/>
                </a:solidFill>
                <a:latin typeface="Comic Sans MS"/>
              </a:rPr>
              <a:t> </a:t>
            </a:r>
            <a:r>
              <a:rPr lang="es-ES_tradnl" sz="1600" dirty="0" err="1" smtClean="0">
                <a:solidFill>
                  <a:srgbClr val="5E0000"/>
                </a:solidFill>
                <a:latin typeface="Comic Sans MS"/>
              </a:rPr>
              <a:t>prices</a:t>
            </a:r>
            <a:r>
              <a:rPr lang="es-ES_tradnl" sz="1600" dirty="0" smtClean="0">
                <a:solidFill>
                  <a:srgbClr val="5E0000"/>
                </a:solidFill>
                <a:latin typeface="Comic Sans MS"/>
              </a:rPr>
              <a:t>.</a:t>
            </a:r>
          </a:p>
          <a:p>
            <a:pPr marL="1485900" lvl="3" indent="-342900" algn="just">
              <a:lnSpc>
                <a:spcPct val="150000"/>
              </a:lnSpc>
              <a:spcBef>
                <a:spcPts val="0"/>
              </a:spcBef>
              <a:buNone/>
            </a:pPr>
            <a:r>
              <a:rPr lang="es-ES_tradnl" sz="1600" dirty="0" smtClean="0">
                <a:solidFill>
                  <a:srgbClr val="5E0000"/>
                </a:solidFill>
                <a:latin typeface="Comic Sans MS"/>
              </a:rPr>
              <a:t> </a:t>
            </a:r>
          </a:p>
          <a:p>
            <a:pPr marL="2857500" lvl="6" indent="-342900" algn="just">
              <a:lnSpc>
                <a:spcPct val="150000"/>
              </a:lnSpc>
              <a:spcBef>
                <a:spcPts val="0"/>
              </a:spcBef>
              <a:buNone/>
            </a:pPr>
            <a:r>
              <a:rPr lang="es-ES_tradnl" sz="1600" dirty="0" smtClean="0">
                <a:solidFill>
                  <a:srgbClr val="5E0000"/>
                </a:solidFill>
                <a:latin typeface="Comic Sans MS"/>
              </a:rPr>
              <a:t>2. “</a:t>
            </a:r>
            <a:r>
              <a:rPr lang="es-ES_tradnl" sz="1600" dirty="0" err="1" smtClean="0">
                <a:solidFill>
                  <a:srgbClr val="5E0000"/>
                </a:solidFill>
                <a:latin typeface="Comic Sans MS"/>
              </a:rPr>
              <a:t>The</a:t>
            </a:r>
            <a:r>
              <a:rPr lang="es-ES_tradnl" sz="1600" dirty="0" smtClean="0">
                <a:solidFill>
                  <a:srgbClr val="5E0000"/>
                </a:solidFill>
                <a:latin typeface="Comic Sans MS"/>
              </a:rPr>
              <a:t> </a:t>
            </a:r>
            <a:r>
              <a:rPr lang="es-ES_tradnl" sz="1600" dirty="0" err="1" smtClean="0">
                <a:solidFill>
                  <a:srgbClr val="5E0000"/>
                </a:solidFill>
                <a:latin typeface="Comic Sans MS"/>
              </a:rPr>
              <a:t>common</a:t>
            </a:r>
            <a:r>
              <a:rPr lang="es-ES_tradnl" sz="1600" dirty="0" smtClean="0">
                <a:solidFill>
                  <a:srgbClr val="5E0000"/>
                </a:solidFill>
                <a:latin typeface="Comic Sans MS"/>
              </a:rPr>
              <a:t> </a:t>
            </a:r>
            <a:r>
              <a:rPr lang="es-ES_tradnl" sz="1600" dirty="0" err="1" smtClean="0">
                <a:solidFill>
                  <a:srgbClr val="5E0000"/>
                </a:solidFill>
                <a:latin typeface="Comic Sans MS"/>
              </a:rPr>
              <a:t>market</a:t>
            </a:r>
            <a:r>
              <a:rPr lang="es-ES_tradnl" sz="1600" dirty="0" smtClean="0">
                <a:solidFill>
                  <a:srgbClr val="5E0000"/>
                </a:solidFill>
                <a:latin typeface="Comic Sans MS"/>
              </a:rPr>
              <a:t>”: </a:t>
            </a:r>
            <a:r>
              <a:rPr lang="es-ES_tradnl" sz="1600" dirty="0" smtClean="0">
                <a:solidFill>
                  <a:schemeClr val="tx1"/>
                </a:solidFill>
                <a:latin typeface="Comic Sans MS"/>
              </a:rPr>
              <a:t>free </a:t>
            </a:r>
            <a:r>
              <a:rPr lang="es-ES_tradnl" sz="1600" dirty="0" err="1" smtClean="0">
                <a:solidFill>
                  <a:schemeClr val="tx1"/>
                </a:solidFill>
                <a:latin typeface="Comic Sans MS"/>
              </a:rPr>
              <a:t>movement</a:t>
            </a:r>
            <a:r>
              <a:rPr lang="es-ES_tradnl" sz="1600" dirty="0" smtClean="0">
                <a:solidFill>
                  <a:schemeClr val="tx1"/>
                </a:solidFill>
                <a:latin typeface="Comic Sans MS"/>
              </a:rPr>
              <a:t> </a:t>
            </a:r>
            <a:r>
              <a:rPr lang="es-ES_tradnl" sz="1600" dirty="0" err="1" smtClean="0">
                <a:solidFill>
                  <a:schemeClr val="tx1"/>
                </a:solidFill>
                <a:latin typeface="Comic Sans MS"/>
              </a:rPr>
              <a:t>of</a:t>
            </a:r>
            <a:r>
              <a:rPr lang="es-ES_tradnl" sz="1600" dirty="0" smtClean="0">
                <a:solidFill>
                  <a:schemeClr val="tx1"/>
                </a:solidFill>
                <a:latin typeface="Comic Sans MS"/>
              </a:rPr>
              <a:t> </a:t>
            </a:r>
            <a:r>
              <a:rPr lang="es-ES_tradnl" sz="1600" dirty="0" err="1" smtClean="0">
                <a:solidFill>
                  <a:schemeClr val="tx1"/>
                </a:solidFill>
                <a:latin typeface="Comic Sans MS"/>
              </a:rPr>
              <a:t>goods</a:t>
            </a:r>
            <a:r>
              <a:rPr lang="es-ES_tradnl" sz="1600" dirty="0" smtClean="0">
                <a:solidFill>
                  <a:schemeClr val="tx1"/>
                </a:solidFill>
                <a:latin typeface="Comic Sans MS"/>
              </a:rPr>
              <a:t> </a:t>
            </a:r>
            <a:r>
              <a:rPr lang="es-ES_tradnl" sz="1600" dirty="0" err="1" smtClean="0">
                <a:solidFill>
                  <a:schemeClr val="tx1"/>
                </a:solidFill>
                <a:latin typeface="Comic Sans MS"/>
              </a:rPr>
              <a:t>between</a:t>
            </a:r>
            <a:r>
              <a:rPr lang="es-ES_tradnl" sz="1600" dirty="0" smtClean="0">
                <a:solidFill>
                  <a:schemeClr val="tx1"/>
                </a:solidFill>
                <a:latin typeface="Comic Sans MS"/>
              </a:rPr>
              <a:t> </a:t>
            </a:r>
            <a:r>
              <a:rPr lang="es-ES_tradnl" sz="1600" dirty="0" err="1" smtClean="0">
                <a:solidFill>
                  <a:schemeClr val="tx1"/>
                </a:solidFill>
                <a:latin typeface="Comic Sans MS"/>
              </a:rPr>
              <a:t>its</a:t>
            </a:r>
            <a:r>
              <a:rPr lang="es-ES_tradnl" sz="1600" dirty="0" smtClean="0">
                <a:solidFill>
                  <a:schemeClr val="tx1"/>
                </a:solidFill>
                <a:latin typeface="Comic Sans MS"/>
              </a:rPr>
              <a:t> </a:t>
            </a:r>
            <a:r>
              <a:rPr lang="es-ES_tradnl" sz="1600" dirty="0" err="1" smtClean="0">
                <a:solidFill>
                  <a:schemeClr val="tx1"/>
                </a:solidFill>
                <a:latin typeface="Comic Sans MS"/>
              </a:rPr>
              <a:t>members</a:t>
            </a:r>
            <a:r>
              <a:rPr lang="es-ES_tradnl" sz="1600" dirty="0" smtClean="0">
                <a:solidFill>
                  <a:schemeClr val="tx1"/>
                </a:solidFill>
                <a:latin typeface="Comic Sans MS"/>
              </a:rPr>
              <a:t>: a </a:t>
            </a:r>
            <a:r>
              <a:rPr lang="es-ES_tradnl" sz="1600" dirty="0" err="1" smtClean="0">
                <a:solidFill>
                  <a:schemeClr val="tx1"/>
                </a:solidFill>
                <a:latin typeface="Comic Sans MS"/>
              </a:rPr>
              <a:t>country´s</a:t>
            </a:r>
            <a:r>
              <a:rPr lang="es-ES_tradnl" sz="1600" dirty="0" smtClean="0">
                <a:solidFill>
                  <a:schemeClr val="tx1"/>
                </a:solidFill>
                <a:latin typeface="Comic Sans MS"/>
              </a:rPr>
              <a:t> </a:t>
            </a:r>
            <a:r>
              <a:rPr lang="es-ES_tradnl" sz="1600" dirty="0" err="1" smtClean="0">
                <a:solidFill>
                  <a:schemeClr val="tx1"/>
                </a:solidFill>
                <a:latin typeface="Comic Sans MS"/>
              </a:rPr>
              <a:t>products</a:t>
            </a:r>
            <a:r>
              <a:rPr lang="es-ES_tradnl" sz="1600" dirty="0" smtClean="0">
                <a:solidFill>
                  <a:schemeClr val="tx1"/>
                </a:solidFill>
                <a:latin typeface="Comic Sans MS"/>
              </a:rPr>
              <a:t> can be </a:t>
            </a:r>
            <a:r>
              <a:rPr lang="es-ES_tradnl" sz="1600" dirty="0" err="1" smtClean="0">
                <a:solidFill>
                  <a:schemeClr val="tx1"/>
                </a:solidFill>
                <a:latin typeface="Comic Sans MS"/>
              </a:rPr>
              <a:t>sold</a:t>
            </a:r>
            <a:r>
              <a:rPr lang="es-ES_tradnl" sz="1600" dirty="0" smtClean="0">
                <a:solidFill>
                  <a:schemeClr val="tx1"/>
                </a:solidFill>
                <a:latin typeface="Comic Sans MS"/>
              </a:rPr>
              <a:t> in </a:t>
            </a:r>
            <a:r>
              <a:rPr lang="es-ES_tradnl" sz="1600" dirty="0" err="1" smtClean="0">
                <a:solidFill>
                  <a:schemeClr val="tx1"/>
                </a:solidFill>
                <a:latin typeface="Comic Sans MS"/>
              </a:rPr>
              <a:t>other</a:t>
            </a:r>
            <a:r>
              <a:rPr lang="es-ES_tradnl" sz="1600" dirty="0" smtClean="0">
                <a:solidFill>
                  <a:schemeClr val="tx1"/>
                </a:solidFill>
                <a:latin typeface="Comic Sans MS"/>
              </a:rPr>
              <a:t> </a:t>
            </a:r>
            <a:r>
              <a:rPr lang="es-ES_tradnl" sz="1600" dirty="0" err="1" smtClean="0">
                <a:solidFill>
                  <a:schemeClr val="tx1"/>
                </a:solidFill>
                <a:latin typeface="Comic Sans MS"/>
              </a:rPr>
              <a:t>member</a:t>
            </a:r>
            <a:r>
              <a:rPr lang="es-ES_tradnl" sz="1600" dirty="0" smtClean="0">
                <a:solidFill>
                  <a:schemeClr val="tx1"/>
                </a:solidFill>
                <a:latin typeface="Comic Sans MS"/>
              </a:rPr>
              <a:t> </a:t>
            </a:r>
            <a:r>
              <a:rPr lang="es-ES_tradnl" sz="1600" dirty="0" err="1" smtClean="0">
                <a:solidFill>
                  <a:schemeClr val="tx1"/>
                </a:solidFill>
                <a:latin typeface="Comic Sans MS"/>
              </a:rPr>
              <a:t>countries</a:t>
            </a:r>
            <a:r>
              <a:rPr lang="es-ES_tradnl" sz="1600" dirty="0" smtClean="0">
                <a:solidFill>
                  <a:schemeClr val="tx1"/>
                </a:solidFill>
                <a:latin typeface="Comic Sans MS"/>
              </a:rPr>
              <a:t> </a:t>
            </a:r>
            <a:r>
              <a:rPr lang="es-ES_tradnl" sz="1600" dirty="0" err="1" smtClean="0">
                <a:solidFill>
                  <a:schemeClr val="tx1"/>
                </a:solidFill>
                <a:latin typeface="Comic Sans MS"/>
              </a:rPr>
              <a:t>without</a:t>
            </a:r>
            <a:r>
              <a:rPr lang="es-ES_tradnl" sz="1600" dirty="0" smtClean="0">
                <a:solidFill>
                  <a:schemeClr val="tx1"/>
                </a:solidFill>
                <a:latin typeface="Comic Sans MS"/>
              </a:rPr>
              <a:t> </a:t>
            </a:r>
            <a:r>
              <a:rPr lang="es-ES_tradnl" sz="1600" dirty="0" err="1" smtClean="0">
                <a:solidFill>
                  <a:schemeClr val="tx1"/>
                </a:solidFill>
                <a:latin typeface="Comic Sans MS"/>
              </a:rPr>
              <a:t>customs</a:t>
            </a:r>
            <a:r>
              <a:rPr lang="es-ES_tradnl" sz="1600" dirty="0" smtClean="0">
                <a:solidFill>
                  <a:schemeClr val="tx1"/>
                </a:solidFill>
                <a:latin typeface="Comic Sans MS"/>
              </a:rPr>
              <a:t> </a:t>
            </a:r>
            <a:r>
              <a:rPr lang="es-ES_tradnl" sz="1600" dirty="0" err="1" smtClean="0">
                <a:solidFill>
                  <a:schemeClr val="tx1"/>
                </a:solidFill>
                <a:latin typeface="Comic Sans MS"/>
              </a:rPr>
              <a:t>duties</a:t>
            </a:r>
            <a:r>
              <a:rPr lang="es-ES_tradnl" sz="1600" dirty="0" smtClean="0">
                <a:solidFill>
                  <a:schemeClr val="tx1"/>
                </a:solidFill>
                <a:latin typeface="Comic Sans MS"/>
              </a:rPr>
              <a:t>. </a:t>
            </a:r>
            <a:r>
              <a:rPr lang="es-ES_tradnl" sz="1600" dirty="0" err="1" smtClean="0">
                <a:solidFill>
                  <a:schemeClr val="tx1"/>
                </a:solidFill>
                <a:latin typeface="Comic Sans MS"/>
              </a:rPr>
              <a:t>This</a:t>
            </a:r>
            <a:r>
              <a:rPr lang="es-ES_tradnl" sz="1600" dirty="0" smtClean="0">
                <a:solidFill>
                  <a:schemeClr val="tx1"/>
                </a:solidFill>
                <a:latin typeface="Comic Sans MS"/>
              </a:rPr>
              <a:t> </a:t>
            </a:r>
            <a:r>
              <a:rPr lang="es-ES_tradnl" sz="1600" dirty="0" err="1" smtClean="0">
                <a:solidFill>
                  <a:schemeClr val="tx1"/>
                </a:solidFill>
                <a:latin typeface="Comic Sans MS"/>
              </a:rPr>
              <a:t>creates</a:t>
            </a:r>
            <a:r>
              <a:rPr lang="es-ES_tradnl" sz="1600" dirty="0" smtClean="0">
                <a:solidFill>
                  <a:schemeClr val="tx1"/>
                </a:solidFill>
                <a:latin typeface="Comic Sans MS"/>
              </a:rPr>
              <a:t> a </a:t>
            </a:r>
            <a:r>
              <a:rPr lang="es-ES_tradnl" sz="1600" dirty="0" err="1" smtClean="0">
                <a:solidFill>
                  <a:schemeClr val="tx1"/>
                </a:solidFill>
                <a:latin typeface="Comic Sans MS"/>
              </a:rPr>
              <a:t>larger</a:t>
            </a:r>
            <a:r>
              <a:rPr lang="es-ES_tradnl" sz="1600" dirty="0" smtClean="0">
                <a:solidFill>
                  <a:schemeClr val="tx1"/>
                </a:solidFill>
                <a:latin typeface="Comic Sans MS"/>
              </a:rPr>
              <a:t> </a:t>
            </a:r>
            <a:r>
              <a:rPr lang="es-ES_tradnl" sz="1600" dirty="0" err="1" smtClean="0">
                <a:solidFill>
                  <a:schemeClr val="tx1"/>
                </a:solidFill>
                <a:latin typeface="Comic Sans MS"/>
              </a:rPr>
              <a:t>market</a:t>
            </a:r>
            <a:r>
              <a:rPr lang="es-ES_tradnl" sz="1600" dirty="0" smtClean="0">
                <a:solidFill>
                  <a:schemeClr val="tx1"/>
                </a:solidFill>
                <a:latin typeface="Comic Sans MS"/>
              </a:rPr>
              <a:t> </a:t>
            </a:r>
            <a:r>
              <a:rPr lang="es-ES_tradnl" sz="1600" dirty="0" err="1" smtClean="0">
                <a:solidFill>
                  <a:schemeClr val="tx1"/>
                </a:solidFill>
                <a:latin typeface="Comic Sans MS"/>
              </a:rPr>
              <a:t>for</a:t>
            </a:r>
            <a:r>
              <a:rPr lang="es-ES_tradnl" sz="1600" dirty="0" smtClean="0">
                <a:solidFill>
                  <a:schemeClr val="tx1"/>
                </a:solidFill>
                <a:latin typeface="Comic Sans MS"/>
              </a:rPr>
              <a:t> </a:t>
            </a:r>
            <a:r>
              <a:rPr lang="es-ES_tradnl" sz="1600" dirty="0" err="1" smtClean="0">
                <a:solidFill>
                  <a:schemeClr val="tx1"/>
                </a:solidFill>
                <a:latin typeface="Comic Sans MS"/>
              </a:rPr>
              <a:t>the</a:t>
            </a:r>
            <a:r>
              <a:rPr lang="es-ES_tradnl" sz="1600" dirty="0" smtClean="0">
                <a:solidFill>
                  <a:schemeClr val="tx1"/>
                </a:solidFill>
                <a:latin typeface="Comic Sans MS"/>
              </a:rPr>
              <a:t> </a:t>
            </a:r>
            <a:r>
              <a:rPr lang="es-ES_tradnl" sz="1600" dirty="0" err="1" smtClean="0">
                <a:solidFill>
                  <a:schemeClr val="tx1"/>
                </a:solidFill>
                <a:latin typeface="Comic Sans MS"/>
              </a:rPr>
              <a:t>products</a:t>
            </a:r>
            <a:r>
              <a:rPr lang="es-ES_tradnl" sz="1600" dirty="0" smtClean="0">
                <a:solidFill>
                  <a:schemeClr val="tx1"/>
                </a:solidFill>
                <a:latin typeface="Comic Sans MS"/>
              </a:rPr>
              <a:t> </a:t>
            </a:r>
            <a:r>
              <a:rPr lang="es-ES_tradnl" sz="1600" dirty="0" err="1" smtClean="0">
                <a:solidFill>
                  <a:schemeClr val="tx1"/>
                </a:solidFill>
                <a:latin typeface="Comic Sans MS"/>
              </a:rPr>
              <a:t>of</a:t>
            </a:r>
            <a:r>
              <a:rPr lang="es-ES_tradnl" sz="1600" dirty="0" smtClean="0">
                <a:solidFill>
                  <a:schemeClr val="tx1"/>
                </a:solidFill>
                <a:latin typeface="Comic Sans MS"/>
              </a:rPr>
              <a:t> European </a:t>
            </a:r>
            <a:r>
              <a:rPr lang="es-ES_tradnl" sz="1600" dirty="0" err="1" smtClean="0">
                <a:solidFill>
                  <a:schemeClr val="tx1"/>
                </a:solidFill>
                <a:latin typeface="Comic Sans MS"/>
              </a:rPr>
              <a:t>companies</a:t>
            </a:r>
            <a:r>
              <a:rPr lang="es-ES_tradnl" sz="1600" dirty="0" smtClean="0">
                <a:solidFill>
                  <a:schemeClr val="tx1"/>
                </a:solidFill>
                <a:latin typeface="Comic Sans MS"/>
              </a:rPr>
              <a:t>. </a:t>
            </a:r>
          </a:p>
          <a:p>
            <a:pPr marL="1485900" lvl="3" indent="-342900" algn="just">
              <a:lnSpc>
                <a:spcPct val="150000"/>
              </a:lnSpc>
              <a:spcBef>
                <a:spcPts val="0"/>
              </a:spcBef>
              <a:buNone/>
            </a:pPr>
            <a:r>
              <a:rPr lang="es-ES_tradnl" sz="1600" dirty="0" smtClean="0">
                <a:solidFill>
                  <a:schemeClr val="tx1"/>
                </a:solidFill>
                <a:latin typeface="Comic Sans MS"/>
              </a:rPr>
              <a:t> </a:t>
            </a:r>
          </a:p>
          <a:p>
            <a:pPr marL="1485900" lvl="3" indent="-342900" algn="just">
              <a:lnSpc>
                <a:spcPct val="150000"/>
              </a:lnSpc>
              <a:spcBef>
                <a:spcPts val="0"/>
              </a:spcBef>
              <a:buNone/>
            </a:pPr>
            <a:r>
              <a:rPr lang="es-ES_tradnl" sz="1600" dirty="0" smtClean="0">
                <a:solidFill>
                  <a:srgbClr val="5E0000"/>
                </a:solidFill>
                <a:latin typeface="Comic Sans MS"/>
              </a:rPr>
              <a:t>3. </a:t>
            </a:r>
            <a:r>
              <a:rPr lang="es-ES_tradnl" sz="1600" dirty="0" err="1" smtClean="0">
                <a:solidFill>
                  <a:schemeClr val="tx1"/>
                </a:solidFill>
                <a:latin typeface="Comic Sans MS"/>
              </a:rPr>
              <a:t>Community</a:t>
            </a:r>
            <a:r>
              <a:rPr lang="es-ES_tradnl" sz="1600" dirty="0" smtClean="0">
                <a:solidFill>
                  <a:schemeClr val="tx1"/>
                </a:solidFill>
                <a:latin typeface="Comic Sans MS"/>
              </a:rPr>
              <a:t> </a:t>
            </a:r>
            <a:r>
              <a:rPr lang="es-ES_tradnl" sz="1600" dirty="0" err="1" smtClean="0">
                <a:solidFill>
                  <a:schemeClr val="tx1"/>
                </a:solidFill>
                <a:latin typeface="Comic Sans MS"/>
              </a:rPr>
              <a:t>legislation</a:t>
            </a:r>
            <a:r>
              <a:rPr lang="es-ES_tradnl" sz="1600" dirty="0" smtClean="0">
                <a:solidFill>
                  <a:schemeClr val="tx1"/>
                </a:solidFill>
                <a:latin typeface="Comic Sans MS"/>
              </a:rPr>
              <a:t>: </a:t>
            </a:r>
            <a:r>
              <a:rPr lang="es-ES_tradnl" sz="1600" dirty="0" err="1" smtClean="0">
                <a:solidFill>
                  <a:schemeClr val="tx1"/>
                </a:solidFill>
                <a:latin typeface="Comic Sans MS"/>
              </a:rPr>
              <a:t>common</a:t>
            </a:r>
            <a:r>
              <a:rPr lang="es-ES_tradnl" sz="1600" dirty="0" smtClean="0">
                <a:solidFill>
                  <a:schemeClr val="tx1"/>
                </a:solidFill>
                <a:latin typeface="Comic Sans MS"/>
              </a:rPr>
              <a:t> </a:t>
            </a:r>
            <a:r>
              <a:rPr lang="es-ES_tradnl" sz="1600" dirty="0" err="1" smtClean="0">
                <a:solidFill>
                  <a:schemeClr val="tx1"/>
                </a:solidFill>
                <a:latin typeface="Comic Sans MS"/>
              </a:rPr>
              <a:t>lawsimplemented</a:t>
            </a:r>
            <a:r>
              <a:rPr lang="es-ES_tradnl" sz="1600" dirty="0" smtClean="0">
                <a:solidFill>
                  <a:schemeClr val="tx1"/>
                </a:solidFill>
                <a:latin typeface="Comic Sans MS"/>
              </a:rPr>
              <a:t> in </a:t>
            </a:r>
            <a:r>
              <a:rPr lang="es-ES_tradnl" sz="1600" dirty="0" err="1" smtClean="0">
                <a:solidFill>
                  <a:schemeClr val="tx1"/>
                </a:solidFill>
                <a:latin typeface="Comic Sans MS"/>
              </a:rPr>
              <a:t>all</a:t>
            </a:r>
            <a:r>
              <a:rPr lang="es-ES_tradnl" sz="1600" dirty="0" smtClean="0">
                <a:solidFill>
                  <a:schemeClr val="tx1"/>
                </a:solidFill>
                <a:latin typeface="Comic Sans MS"/>
              </a:rPr>
              <a:t> </a:t>
            </a:r>
            <a:r>
              <a:rPr lang="es-ES_tradnl" sz="1600" dirty="0" err="1" smtClean="0">
                <a:solidFill>
                  <a:schemeClr val="tx1"/>
                </a:solidFill>
                <a:latin typeface="Comic Sans MS"/>
              </a:rPr>
              <a:t>member</a:t>
            </a:r>
            <a:r>
              <a:rPr lang="es-ES_tradnl" sz="1600" dirty="0" smtClean="0">
                <a:solidFill>
                  <a:schemeClr val="tx1"/>
                </a:solidFill>
                <a:latin typeface="Comic Sans MS"/>
              </a:rPr>
              <a:t> </a:t>
            </a:r>
            <a:r>
              <a:rPr lang="es-ES_tradnl" sz="1600" dirty="0" err="1" smtClean="0">
                <a:solidFill>
                  <a:schemeClr val="tx1"/>
                </a:solidFill>
                <a:latin typeface="Comic Sans MS"/>
              </a:rPr>
              <a:t>states</a:t>
            </a:r>
            <a:r>
              <a:rPr lang="es-ES_tradnl" sz="1600" dirty="0" smtClean="0">
                <a:solidFill>
                  <a:schemeClr val="tx1"/>
                </a:solidFill>
                <a:latin typeface="Comic Sans MS"/>
              </a:rPr>
              <a:t>.  </a:t>
            </a:r>
          </a:p>
        </p:txBody>
      </p:sp>
      <p:pic>
        <p:nvPicPr>
          <p:cNvPr id="4" name="Imagen 3" descr="eu-trade-market.jpg"/>
          <p:cNvPicPr>
            <a:picLocks noChangeAspect="1"/>
          </p:cNvPicPr>
          <p:nvPr/>
        </p:nvPicPr>
        <p:blipFill>
          <a:blip r:embed="rId2"/>
          <a:stretch>
            <a:fillRect/>
          </a:stretch>
        </p:blipFill>
        <p:spPr>
          <a:xfrm>
            <a:off x="304800" y="3733800"/>
            <a:ext cx="1981200" cy="19296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a:xfrm>
            <a:off x="725488" y="314979"/>
            <a:ext cx="7691719" cy="904221"/>
          </a:xfrm>
        </p:spPr>
        <p:txBody>
          <a:bodyPr/>
          <a:lstStyle/>
          <a:p>
            <a:r>
              <a:rPr lang="es-ES_tradnl" sz="2800" dirty="0" smtClean="0">
                <a:latin typeface="Comic Sans MS"/>
              </a:rPr>
              <a:t>TO SUM UP: </a:t>
            </a:r>
            <a:br>
              <a:rPr lang="es-ES_tradnl" sz="2800" dirty="0" smtClean="0">
                <a:latin typeface="Comic Sans MS"/>
              </a:rPr>
            </a:br>
            <a:r>
              <a:rPr lang="es-ES_tradnl" sz="2800" dirty="0" smtClean="0">
                <a:latin typeface="Comic Sans MS"/>
              </a:rPr>
              <a:t>AFTER TREATY OF ROME </a:t>
            </a:r>
            <a:endParaRPr lang="es-ES_tradnl" sz="2800" dirty="0">
              <a:latin typeface="Comic Sans MS"/>
            </a:endParaRPr>
          </a:p>
        </p:txBody>
      </p:sp>
      <p:graphicFrame>
        <p:nvGraphicFramePr>
          <p:cNvPr id="4" name="Marcador de contenido 3"/>
          <p:cNvGraphicFramePr>
            <a:graphicFrameLocks noGrp="1"/>
          </p:cNvGraphicFramePr>
          <p:nvPr>
            <p:ph idx="1"/>
          </p:nvPr>
        </p:nvGraphicFramePr>
        <p:xfrm>
          <a:off x="724182" y="1447800"/>
          <a:ext cx="7693025" cy="47244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5" name="Imagen 4" descr="euratom.jpg"/>
          <p:cNvPicPr>
            <a:picLocks noChangeAspect="1"/>
          </p:cNvPicPr>
          <p:nvPr/>
        </p:nvPicPr>
        <p:blipFill>
          <a:blip r:embed="rId6"/>
          <a:stretch>
            <a:fillRect/>
          </a:stretch>
        </p:blipFill>
        <p:spPr>
          <a:xfrm>
            <a:off x="3670010" y="4724400"/>
            <a:ext cx="1801368" cy="18166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 y="152400"/>
            <a:ext cx="5791199" cy="6477000"/>
          </a:xfrm>
        </p:spPr>
        <p:txBody>
          <a:bodyPr>
            <a:normAutofit fontScale="92500"/>
          </a:bodyPr>
          <a:lstStyle/>
          <a:p>
            <a:pPr marL="0" indent="0" algn="ctr">
              <a:lnSpc>
                <a:spcPct val="150000"/>
              </a:lnSpc>
              <a:spcBef>
                <a:spcPts val="0"/>
              </a:spcBef>
              <a:buNone/>
            </a:pPr>
            <a:r>
              <a:rPr sz="1514" cap="all" dirty="0" smtClean="0">
                <a:latin typeface="Comic Sans MS"/>
              </a:rPr>
              <a:t>The "British problem"</a:t>
            </a:r>
            <a:endParaRPr lang="es-ES_tradnl" sz="1514" cap="all" dirty="0" smtClean="0">
              <a:latin typeface="Comic Sans MS"/>
            </a:endParaRPr>
          </a:p>
          <a:p>
            <a:pPr marL="0" indent="0" algn="just">
              <a:lnSpc>
                <a:spcPct val="150000"/>
              </a:lnSpc>
              <a:spcBef>
                <a:spcPts val="0"/>
              </a:spcBef>
              <a:buNone/>
            </a:pPr>
            <a:r>
              <a:rPr sz="1200" dirty="0" smtClean="0">
                <a:latin typeface="Comic Sans MS"/>
              </a:rPr>
              <a:t> </a:t>
            </a:r>
          </a:p>
          <a:p>
            <a:pPr marL="0" indent="0" algn="just">
              <a:lnSpc>
                <a:spcPct val="150000"/>
              </a:lnSpc>
              <a:spcBef>
                <a:spcPts val="0"/>
              </a:spcBef>
              <a:buNone/>
            </a:pPr>
            <a:r>
              <a:rPr sz="1290" dirty="0" smtClean="0">
                <a:latin typeface="Comic Sans MS"/>
              </a:rPr>
              <a:t>The absence of the United Kingdom constituted the main political problem that the EEC had to</a:t>
            </a:r>
            <a:r>
              <a:rPr lang="es-ES_tradnl" sz="1290" dirty="0" smtClean="0">
                <a:latin typeface="Comic Sans MS"/>
              </a:rPr>
              <a:t> </a:t>
            </a:r>
            <a:r>
              <a:rPr sz="1290" dirty="0" smtClean="0">
                <a:latin typeface="Comic Sans MS"/>
              </a:rPr>
              <a:t>face in its early years. The British government refused to participate for different reaso</a:t>
            </a:r>
            <a:r>
              <a:rPr lang="es-ES_tradnl" sz="1290" dirty="0" err="1" smtClean="0">
                <a:latin typeface="Comic Sans MS"/>
              </a:rPr>
              <a:t>ns</a:t>
            </a:r>
            <a:r>
              <a:rPr lang="es-ES_tradnl" sz="1290" dirty="0" smtClean="0">
                <a:latin typeface="Comic Sans MS"/>
              </a:rPr>
              <a:t>: </a:t>
            </a:r>
          </a:p>
          <a:p>
            <a:pPr marL="0" indent="0" algn="just">
              <a:lnSpc>
                <a:spcPct val="150000"/>
              </a:lnSpc>
              <a:spcBef>
                <a:spcPts val="0"/>
              </a:spcBef>
              <a:buNone/>
            </a:pPr>
            <a:endParaRPr lang="es-ES_tradnl" sz="1290" dirty="0" smtClean="0">
              <a:latin typeface="Comic Sans MS"/>
            </a:endParaRPr>
          </a:p>
          <a:p>
            <a:pPr marL="457200" lvl="1" indent="0" algn="just">
              <a:lnSpc>
                <a:spcPct val="150000"/>
              </a:lnSpc>
              <a:spcBef>
                <a:spcPts val="0"/>
              </a:spcBef>
              <a:buFontTx/>
              <a:buChar char="-"/>
            </a:pPr>
            <a:r>
              <a:rPr sz="1290" dirty="0" smtClean="0">
                <a:latin typeface="Comic Sans MS"/>
              </a:rPr>
              <a:t>Its refusal to join a customs unio</a:t>
            </a:r>
            <a:r>
              <a:rPr lang="es-ES_tradnl" sz="1290" dirty="0" err="1" smtClean="0">
                <a:latin typeface="Comic Sans MS"/>
              </a:rPr>
              <a:t>n</a:t>
            </a:r>
            <a:endParaRPr lang="es-ES_tradnl" sz="1290" dirty="0" smtClean="0">
              <a:latin typeface="Comic Sans MS"/>
            </a:endParaRPr>
          </a:p>
          <a:p>
            <a:pPr marL="0" indent="0" algn="just">
              <a:lnSpc>
                <a:spcPct val="150000"/>
              </a:lnSpc>
              <a:spcBef>
                <a:spcPts val="0"/>
              </a:spcBef>
              <a:buNone/>
            </a:pPr>
            <a:endParaRPr lang="es-ES_tradnl" sz="1290" dirty="0" smtClean="0">
              <a:latin typeface="Comic Sans MS"/>
            </a:endParaRPr>
          </a:p>
          <a:p>
            <a:pPr marL="457200" lvl="1" indent="0" algn="just">
              <a:lnSpc>
                <a:spcPct val="150000"/>
              </a:lnSpc>
              <a:spcBef>
                <a:spcPts val="0"/>
              </a:spcBef>
              <a:buFontTx/>
              <a:buChar char="-"/>
            </a:pPr>
            <a:r>
              <a:rPr sz="1290" dirty="0" smtClean="0">
                <a:latin typeface="Comic Sans MS"/>
              </a:rPr>
              <a:t>The fact that Britain was totally opposed to embarking on a project whose aim was to surrender th</a:t>
            </a:r>
            <a:r>
              <a:rPr lang="es-ES_tradnl" sz="1290" dirty="0" smtClean="0">
                <a:latin typeface="Comic Sans MS"/>
              </a:rPr>
              <a:t> </a:t>
            </a:r>
            <a:r>
              <a:rPr sz="1290" dirty="0" smtClean="0">
                <a:latin typeface="Comic Sans MS"/>
              </a:rPr>
              <a:t>sovereignty of national states to supranational European institutions.</a:t>
            </a:r>
          </a:p>
          <a:p>
            <a:pPr marL="0" indent="0" algn="just">
              <a:lnSpc>
                <a:spcPct val="150000"/>
              </a:lnSpc>
              <a:spcBef>
                <a:spcPts val="0"/>
              </a:spcBef>
              <a:buNone/>
            </a:pPr>
            <a:endParaRPr sz="1290" dirty="0" smtClean="0">
              <a:latin typeface="Comic Sans MS"/>
            </a:endParaRPr>
          </a:p>
          <a:p>
            <a:pPr marL="0" indent="0" algn="just">
              <a:lnSpc>
                <a:spcPct val="150000"/>
              </a:lnSpc>
              <a:spcBef>
                <a:spcPts val="0"/>
              </a:spcBef>
              <a:buNone/>
            </a:pPr>
            <a:r>
              <a:rPr sz="1290" dirty="0" smtClean="0">
                <a:latin typeface="Comic Sans MS"/>
              </a:rPr>
              <a:t>After negotiations to integrate Britain in the EEC broke </a:t>
            </a:r>
            <a:r>
              <a:rPr lang="es-ES_tradnl" sz="1290" dirty="0" err="1" smtClean="0">
                <a:latin typeface="Comic Sans MS"/>
              </a:rPr>
              <a:t>down</a:t>
            </a:r>
            <a:r>
              <a:rPr sz="1290" dirty="0" smtClean="0">
                <a:latin typeface="Comic Sans MS"/>
              </a:rPr>
              <a:t>, Britain realized its mistake. Whereas the EEC witnessed a spectacular economic growth, Great Britain continued its downward trend in relation to the Continent.</a:t>
            </a:r>
            <a:endParaRPr lang="es-ES_tradnl" sz="1290" dirty="0" smtClean="0">
              <a:latin typeface="Comic Sans MS"/>
            </a:endParaRPr>
          </a:p>
          <a:p>
            <a:pPr marL="0" indent="0" algn="just">
              <a:lnSpc>
                <a:spcPct val="150000"/>
              </a:lnSpc>
              <a:spcBef>
                <a:spcPts val="0"/>
              </a:spcBef>
              <a:buNone/>
            </a:pPr>
            <a:r>
              <a:rPr sz="1290" dirty="0" smtClean="0">
                <a:latin typeface="Comic Sans MS"/>
              </a:rPr>
              <a:t>Therefore, in August of 1961 the British Prime Minister requested the beginning of negotiations on accession to the EEC. However, after starting negotiations, the French leader, </a:t>
            </a:r>
            <a:r>
              <a:rPr sz="1290" dirty="0" smtClean="0">
                <a:latin typeface="Comic Sans MS"/>
                <a:hlinkClick r:id="rId2"/>
              </a:rPr>
              <a:t>Charles De Gaulle</a:t>
            </a:r>
            <a:r>
              <a:rPr sz="1290" dirty="0" smtClean="0">
                <a:latin typeface="Comic Sans MS"/>
              </a:rPr>
              <a:t>,  in 1963 vetoed British accession to the EEC. He was resolved to build up a Europe of the homelands that would become a third superpower between the USA and the USSR, and was suspicious of the Britain’s close bonds with Washington. In 1967, when British Labour prime minister, Harold Wilson, again requested to join the EEC, the French general once more banned  the accession of the United Kingdom.</a:t>
            </a:r>
          </a:p>
          <a:p>
            <a:pPr algn="just">
              <a:lnSpc>
                <a:spcPct val="150000"/>
              </a:lnSpc>
              <a:buNone/>
            </a:pPr>
            <a:endParaRPr lang="es-ES_tradnl" sz="1200" dirty="0"/>
          </a:p>
        </p:txBody>
      </p:sp>
      <p:pic>
        <p:nvPicPr>
          <p:cNvPr id="4" name="Imagen 3" descr="images.jpg"/>
          <p:cNvPicPr>
            <a:picLocks noChangeAspect="1"/>
          </p:cNvPicPr>
          <p:nvPr/>
        </p:nvPicPr>
        <p:blipFill>
          <a:blip r:embed="rId3"/>
          <a:stretch>
            <a:fillRect/>
          </a:stretch>
        </p:blipFill>
        <p:spPr>
          <a:xfrm>
            <a:off x="5791200" y="1435100"/>
            <a:ext cx="3175000" cy="2565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381000"/>
            <a:ext cx="3886200" cy="6477000"/>
          </a:xfrm>
        </p:spPr>
        <p:txBody>
          <a:bodyPr>
            <a:normAutofit fontScale="92500" lnSpcReduction="20000"/>
          </a:bodyPr>
          <a:lstStyle/>
          <a:p>
            <a:pPr marL="0" indent="0" algn="ctr">
              <a:lnSpc>
                <a:spcPct val="150000"/>
              </a:lnSpc>
              <a:spcBef>
                <a:spcPts val="0"/>
              </a:spcBef>
              <a:buNone/>
            </a:pPr>
            <a:r>
              <a:rPr lang="en-US" sz="1882" dirty="0" smtClean="0">
                <a:latin typeface="Comic Sans MS"/>
              </a:rPr>
              <a:t>THE EUROPE OF NINE</a:t>
            </a:r>
          </a:p>
          <a:p>
            <a:pPr marL="0" indent="0" algn="ctr">
              <a:lnSpc>
                <a:spcPct val="150000"/>
              </a:lnSpc>
              <a:spcBef>
                <a:spcPts val="0"/>
              </a:spcBef>
              <a:buNone/>
            </a:pPr>
            <a:endParaRPr lang="en-US" sz="1882" dirty="0" smtClean="0">
              <a:latin typeface="Comic Sans MS"/>
            </a:endParaRPr>
          </a:p>
          <a:p>
            <a:pPr marL="0" indent="0" algn="just">
              <a:lnSpc>
                <a:spcPct val="150000"/>
              </a:lnSpc>
              <a:spcBef>
                <a:spcPts val="0"/>
              </a:spcBef>
              <a:buNone/>
            </a:pPr>
            <a:r>
              <a:rPr lang="en-US" sz="1882" dirty="0" smtClean="0">
                <a:latin typeface="Comic Sans MS"/>
              </a:rPr>
              <a:t> Only the resignation of </a:t>
            </a:r>
            <a:r>
              <a:rPr sz="1882" dirty="0" smtClean="0">
                <a:latin typeface="Comic Sans MS"/>
                <a:hlinkClick r:id="rId2"/>
              </a:rPr>
              <a:t>De Gaulle</a:t>
            </a:r>
            <a:r>
              <a:rPr lang="en-US" sz="1882" dirty="0" smtClean="0">
                <a:latin typeface="Comic Sans MS"/>
              </a:rPr>
              <a:t> in 1969, </a:t>
            </a:r>
            <a:r>
              <a:rPr sz="1882" dirty="0" smtClean="0">
                <a:latin typeface="Comic Sans MS"/>
              </a:rPr>
              <a:t>for </a:t>
            </a:r>
            <a:r>
              <a:rPr lang="en-US" sz="1882" dirty="0" smtClean="0">
                <a:latin typeface="Comic Sans MS"/>
              </a:rPr>
              <a:t> reasons  of home affairs, opened up the possibility of British accession.</a:t>
            </a:r>
            <a:endParaRPr sz="1882" dirty="0" smtClean="0">
              <a:latin typeface="Comic Sans MS"/>
            </a:endParaRPr>
          </a:p>
          <a:p>
            <a:pPr marL="0" indent="0" algn="just">
              <a:lnSpc>
                <a:spcPct val="150000"/>
              </a:lnSpc>
              <a:spcBef>
                <a:spcPts val="0"/>
              </a:spcBef>
              <a:buNone/>
            </a:pPr>
            <a:r>
              <a:rPr sz="1882" dirty="0" smtClean="0">
                <a:latin typeface="Comic Sans MS"/>
              </a:rPr>
              <a:t>After overcoming the tough opposition of a significant section of the British public that claimed to maintain an anti-European stance, negotiations came to an end in 1972. Eventually the United Kingdom joined  the EEC. Denmark and Ireland accompanied it. The Europe of the Nine was born.</a:t>
            </a:r>
            <a:endParaRPr lang="es-ES_tradnl" sz="1882" dirty="0" smtClean="0">
              <a:latin typeface="Comic Sans MS"/>
            </a:endParaRPr>
          </a:p>
          <a:p>
            <a:pPr marL="0" indent="0" algn="just">
              <a:lnSpc>
                <a:spcPct val="150000"/>
              </a:lnSpc>
              <a:spcBef>
                <a:spcPts val="0"/>
              </a:spcBef>
              <a:buNone/>
            </a:pPr>
            <a:r>
              <a:rPr sz="1882" dirty="0" smtClean="0">
                <a:latin typeface="Comic Sans MS"/>
              </a:rPr>
              <a:t>Edward Heath, British prime minister signs the accesion to the EEC (1973) </a:t>
            </a:r>
          </a:p>
          <a:p>
            <a:pPr algn="just">
              <a:buNone/>
            </a:pPr>
            <a:endParaRPr lang="es-ES_tradnl" dirty="0"/>
          </a:p>
        </p:txBody>
      </p:sp>
      <p:pic>
        <p:nvPicPr>
          <p:cNvPr id="4" name="Imagen 3" descr="heath.jpg"/>
          <p:cNvPicPr>
            <a:picLocks noChangeAspect="1"/>
          </p:cNvPicPr>
          <p:nvPr/>
        </p:nvPicPr>
        <p:blipFill>
          <a:blip r:embed="rId3"/>
          <a:stretch>
            <a:fillRect/>
          </a:stretch>
        </p:blipFill>
        <p:spPr>
          <a:xfrm>
            <a:off x="4114800" y="1905000"/>
            <a:ext cx="5029200" cy="36449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0" y="228600"/>
            <a:ext cx="9144000" cy="6629400"/>
          </a:xfrm>
        </p:spPr>
        <p:txBody>
          <a:bodyPr>
            <a:normAutofit fontScale="55000" lnSpcReduction="20000"/>
          </a:bodyPr>
          <a:lstStyle/>
          <a:p>
            <a:pPr marL="0" algn="ctr">
              <a:lnSpc>
                <a:spcPct val="170000"/>
              </a:lnSpc>
              <a:spcBef>
                <a:spcPts val="0"/>
              </a:spcBef>
              <a:buNone/>
            </a:pPr>
            <a:endParaRPr lang="es-ES_tradnl" sz="2545" b="1" cap="all" dirty="0" smtClean="0">
              <a:latin typeface="Chalkboard"/>
            </a:endParaRPr>
          </a:p>
          <a:p>
            <a:pPr marL="0" algn="ctr">
              <a:lnSpc>
                <a:spcPct val="170000"/>
              </a:lnSpc>
              <a:spcBef>
                <a:spcPts val="0"/>
              </a:spcBef>
              <a:buNone/>
            </a:pPr>
            <a:r>
              <a:rPr lang="es-ES_tradnl" sz="2545" b="1" cap="all" dirty="0" err="1" smtClean="0">
                <a:latin typeface="Chalkboard"/>
              </a:rPr>
              <a:t>The</a:t>
            </a:r>
            <a:r>
              <a:rPr lang="es-ES_tradnl" sz="2545" b="1" cap="all" dirty="0" smtClean="0">
                <a:latin typeface="Chalkboard"/>
              </a:rPr>
              <a:t> </a:t>
            </a:r>
            <a:r>
              <a:rPr sz="2545" b="1" cap="all" dirty="0" smtClean="0">
                <a:latin typeface="Chalkboard"/>
              </a:rPr>
              <a:t>enlargement to the "Europe of the Twelve" (1973-1986) </a:t>
            </a:r>
            <a:endParaRPr lang="es-ES_tradnl" sz="2545" b="1" cap="all" dirty="0" smtClean="0">
              <a:latin typeface="Chalkboard"/>
            </a:endParaRPr>
          </a:p>
          <a:p>
            <a:pPr marL="0" algn="ctr">
              <a:lnSpc>
                <a:spcPct val="170000"/>
              </a:lnSpc>
              <a:spcBef>
                <a:spcPts val="0"/>
              </a:spcBef>
              <a:buNone/>
            </a:pPr>
            <a:endParaRPr sz="2545" cap="all" dirty="0" smtClean="0">
              <a:latin typeface="Chalkboard"/>
            </a:endParaRPr>
          </a:p>
          <a:p>
            <a:pPr marL="0" algn="just">
              <a:lnSpc>
                <a:spcPct val="170000"/>
              </a:lnSpc>
              <a:spcBef>
                <a:spcPts val="0"/>
              </a:spcBef>
              <a:buNone/>
            </a:pPr>
            <a:r>
              <a:rPr sz="2545" dirty="0" smtClean="0">
                <a:latin typeface="Chalkboard"/>
              </a:rPr>
              <a:t>The 1973 economic crisis put an end to a period of impressive economic growth that European countries had</a:t>
            </a:r>
            <a:r>
              <a:rPr lang="es-ES_tradnl" sz="2545" dirty="0" smtClean="0">
                <a:latin typeface="Chalkboard"/>
              </a:rPr>
              <a:t> </a:t>
            </a:r>
            <a:r>
              <a:rPr sz="2545" dirty="0" smtClean="0">
                <a:latin typeface="Chalkboard"/>
              </a:rPr>
              <a:t>enjoyed for a long time. Unemployment, inflation and crisis of traditional industrial sectors characterized th</a:t>
            </a:r>
            <a:r>
              <a:rPr lang="es-ES_tradnl" sz="2545" dirty="0" smtClean="0">
                <a:latin typeface="Chalkboard"/>
              </a:rPr>
              <a:t>e </a:t>
            </a:r>
            <a:r>
              <a:rPr sz="2545" dirty="0" smtClean="0">
                <a:latin typeface="Chalkboard"/>
              </a:rPr>
              <a:t>economic landscape of the EEC in the second half of the 70es and early 80s. In spite of </a:t>
            </a:r>
            <a:r>
              <a:rPr lang="es-ES_tradnl" sz="2545" dirty="0" err="1" smtClean="0">
                <a:latin typeface="Chalkboard"/>
              </a:rPr>
              <a:t>this</a:t>
            </a:r>
            <a:r>
              <a:rPr lang="es-ES_tradnl" sz="2545" dirty="0" smtClean="0">
                <a:latin typeface="Chalkboard"/>
              </a:rPr>
              <a:t> </a:t>
            </a:r>
            <a:r>
              <a:rPr lang="es-ES_tradnl" sz="2545" dirty="0" err="1" smtClean="0">
                <a:latin typeface="Chalkboard"/>
              </a:rPr>
              <a:t>situation</a:t>
            </a:r>
            <a:r>
              <a:rPr lang="es-ES_tradnl" sz="2545" dirty="0" smtClean="0">
                <a:latin typeface="Chalkboard"/>
              </a:rPr>
              <a:t>,  </a:t>
            </a:r>
            <a:r>
              <a:rPr sz="2545" dirty="0" smtClean="0">
                <a:latin typeface="Chalkboard"/>
              </a:rPr>
              <a:t>the process of </a:t>
            </a:r>
            <a:r>
              <a:rPr sz="2545" dirty="0" smtClean="0">
                <a:latin typeface="Chalkboard"/>
                <a:hlinkClick r:id="rId2"/>
              </a:rPr>
              <a:t>enlargement</a:t>
            </a:r>
            <a:r>
              <a:rPr sz="2545" dirty="0" smtClean="0">
                <a:latin typeface="Chalkboard"/>
              </a:rPr>
              <a:t>  proceeded.</a:t>
            </a:r>
            <a:endParaRPr lang="es-ES_tradnl" sz="2545" dirty="0" smtClean="0">
              <a:latin typeface="Chalkboard"/>
            </a:endParaRPr>
          </a:p>
          <a:p>
            <a:pPr marL="0" algn="just">
              <a:lnSpc>
                <a:spcPct val="170000"/>
              </a:lnSpc>
              <a:spcBef>
                <a:spcPts val="0"/>
              </a:spcBef>
              <a:buNone/>
            </a:pPr>
            <a:endParaRPr sz="2545" dirty="0" smtClean="0">
              <a:latin typeface="Chalkboard"/>
            </a:endParaRPr>
          </a:p>
          <a:p>
            <a:pPr marL="0" algn="just">
              <a:lnSpc>
                <a:spcPct val="170000"/>
              </a:lnSpc>
              <a:spcBef>
                <a:spcPts val="0"/>
              </a:spcBef>
              <a:buNone/>
            </a:pPr>
            <a:r>
              <a:rPr sz="2545" dirty="0" smtClean="0">
                <a:latin typeface="Chalkboard"/>
              </a:rPr>
              <a:t>These were the key advancements:</a:t>
            </a:r>
            <a:endParaRPr lang="es-ES_tradnl" sz="2545" dirty="0" smtClean="0">
              <a:latin typeface="Chalkboard"/>
            </a:endParaRPr>
          </a:p>
          <a:p>
            <a:pPr marL="0" algn="just">
              <a:lnSpc>
                <a:spcPct val="170000"/>
              </a:lnSpc>
              <a:spcBef>
                <a:spcPts val="0"/>
              </a:spcBef>
              <a:buNone/>
            </a:pPr>
            <a:endParaRPr lang="es-ES_tradnl" sz="2545" dirty="0" smtClean="0">
              <a:latin typeface="Chalkboard"/>
            </a:endParaRPr>
          </a:p>
          <a:p>
            <a:pPr marL="457200" lvl="1" algn="just">
              <a:lnSpc>
                <a:spcPct val="170000"/>
              </a:lnSpc>
              <a:spcBef>
                <a:spcPts val="0"/>
              </a:spcBef>
              <a:buFontTx/>
              <a:buChar char="-"/>
            </a:pPr>
            <a:r>
              <a:rPr sz="2345" dirty="0" smtClean="0">
                <a:latin typeface="Chalkboard"/>
              </a:rPr>
              <a:t>In 1979</a:t>
            </a:r>
            <a:r>
              <a:rPr lang="es-ES_tradnl" sz="2345" dirty="0" smtClean="0">
                <a:latin typeface="Chalkboard"/>
              </a:rPr>
              <a:t> </a:t>
            </a:r>
            <a:r>
              <a:rPr sz="2345" dirty="0" smtClean="0">
                <a:latin typeface="Chalkboard"/>
              </a:rPr>
              <a:t>the European Currency Unit (ECU), direct predecessor of the Euro, was born. It was the first significant step toward monetary union.</a:t>
            </a:r>
            <a:endParaRPr lang="es-ES_tradnl" sz="2345" dirty="0" smtClean="0">
              <a:latin typeface="Chalkboard"/>
            </a:endParaRPr>
          </a:p>
          <a:p>
            <a:pPr marL="457200" lvl="1" algn="just">
              <a:lnSpc>
                <a:spcPct val="170000"/>
              </a:lnSpc>
              <a:spcBef>
                <a:spcPts val="0"/>
              </a:spcBef>
              <a:buNone/>
            </a:pPr>
            <a:endParaRPr lang="es-ES_tradnl" sz="2345" dirty="0" smtClean="0">
              <a:latin typeface="Chalkboard"/>
            </a:endParaRPr>
          </a:p>
          <a:p>
            <a:pPr marL="457200" lvl="1" algn="just">
              <a:lnSpc>
                <a:spcPct val="170000"/>
              </a:lnSpc>
              <a:spcBef>
                <a:spcPts val="0"/>
              </a:spcBef>
              <a:buFontTx/>
              <a:buChar char="-"/>
            </a:pPr>
            <a:r>
              <a:rPr sz="2345" dirty="0" smtClean="0">
                <a:latin typeface="Chalkboard"/>
              </a:rPr>
              <a:t>First elections to the </a:t>
            </a:r>
            <a:r>
              <a:rPr sz="2345" dirty="0" smtClean="0">
                <a:latin typeface="Chalkboard"/>
                <a:hlinkClick r:id="rId3"/>
              </a:rPr>
              <a:t>European Parliament</a:t>
            </a:r>
            <a:r>
              <a:rPr sz="2345" dirty="0" smtClean="0">
                <a:latin typeface="Chalkboard"/>
              </a:rPr>
              <a:t> by direct universal suffrage were held in 1979.</a:t>
            </a:r>
            <a:endParaRPr lang="es-ES_tradnl" sz="2345" dirty="0" smtClean="0">
              <a:latin typeface="Chalkboard"/>
            </a:endParaRPr>
          </a:p>
          <a:p>
            <a:pPr marL="0" algn="just">
              <a:lnSpc>
                <a:spcPct val="170000"/>
              </a:lnSpc>
              <a:spcBef>
                <a:spcPts val="0"/>
              </a:spcBef>
              <a:buNone/>
            </a:pPr>
            <a:endParaRPr lang="es-ES_tradnl" sz="2545" dirty="0" smtClean="0">
              <a:latin typeface="Chalkboard"/>
            </a:endParaRPr>
          </a:p>
          <a:p>
            <a:pPr marL="457200" lvl="1" algn="just">
              <a:lnSpc>
                <a:spcPct val="170000"/>
              </a:lnSpc>
              <a:spcBef>
                <a:spcPts val="0"/>
              </a:spcBef>
              <a:buFontTx/>
              <a:buChar char="-"/>
            </a:pPr>
            <a:r>
              <a:rPr sz="2345" dirty="0" smtClean="0">
                <a:latin typeface="Chalkboard"/>
              </a:rPr>
              <a:t>The end of military dictatorships in Greece (1974), Portugal (1974) and Spain (Franco died in 1975) made possible the accession of  these nations. Greece, in 1981, and Spain and Portugal, in 1986, became new members of the EEC. The Community was enlarged toward the Mediterranean Europe. </a:t>
            </a:r>
          </a:p>
          <a:p>
            <a:pPr>
              <a:buNone/>
            </a:pPr>
            <a:endParaRPr lang="es-ES_tradnl"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1600" dirty="0" smtClean="0">
                <a:latin typeface="Comic Sans MS"/>
              </a:rPr>
              <a:t>Felipe González, </a:t>
            </a:r>
            <a:r>
              <a:rPr lang="es-ES_tradnl" sz="1600" dirty="0" err="1" smtClean="0">
                <a:latin typeface="Comic Sans MS"/>
              </a:rPr>
              <a:t>the</a:t>
            </a:r>
            <a:r>
              <a:rPr lang="es-ES_tradnl" sz="1600" dirty="0" smtClean="0">
                <a:latin typeface="Comic Sans MS"/>
              </a:rPr>
              <a:t> </a:t>
            </a:r>
            <a:r>
              <a:rPr lang="es-ES_tradnl" sz="1600" dirty="0" err="1" smtClean="0">
                <a:latin typeface="Comic Sans MS"/>
              </a:rPr>
              <a:t>president</a:t>
            </a:r>
            <a:r>
              <a:rPr lang="es-ES_tradnl" sz="1600" dirty="0" smtClean="0">
                <a:latin typeface="Comic Sans MS"/>
              </a:rPr>
              <a:t> </a:t>
            </a:r>
            <a:r>
              <a:rPr lang="es-ES_tradnl" sz="1600" dirty="0" err="1" smtClean="0">
                <a:latin typeface="Comic Sans MS"/>
              </a:rPr>
              <a:t>of</a:t>
            </a:r>
            <a:r>
              <a:rPr lang="es-ES_tradnl" sz="1600" dirty="0" smtClean="0">
                <a:latin typeface="Comic Sans MS"/>
              </a:rPr>
              <a:t> </a:t>
            </a:r>
            <a:r>
              <a:rPr lang="es-ES_tradnl" sz="1600" dirty="0" err="1" smtClean="0">
                <a:latin typeface="Comic Sans MS"/>
              </a:rPr>
              <a:t>the</a:t>
            </a:r>
            <a:r>
              <a:rPr lang="es-ES_tradnl" sz="1600" dirty="0" smtClean="0">
                <a:latin typeface="Comic Sans MS"/>
              </a:rPr>
              <a:t> </a:t>
            </a:r>
            <a:r>
              <a:rPr lang="es-ES_tradnl" sz="1600" dirty="0" err="1" smtClean="0">
                <a:latin typeface="Comic Sans MS"/>
              </a:rPr>
              <a:t>government</a:t>
            </a:r>
            <a:r>
              <a:rPr lang="es-ES_tradnl" sz="1600" dirty="0" smtClean="0">
                <a:latin typeface="Comic Sans MS"/>
              </a:rPr>
              <a:t> </a:t>
            </a:r>
            <a:r>
              <a:rPr lang="es-ES_tradnl" sz="1600" dirty="0" err="1" smtClean="0">
                <a:latin typeface="Comic Sans MS"/>
              </a:rPr>
              <a:t>signing</a:t>
            </a:r>
            <a:r>
              <a:rPr lang="es-ES_tradnl" sz="1600" dirty="0" smtClean="0">
                <a:latin typeface="Comic Sans MS"/>
              </a:rPr>
              <a:t> </a:t>
            </a:r>
            <a:r>
              <a:rPr lang="es-ES_tradnl" sz="1600" dirty="0" err="1" smtClean="0">
                <a:latin typeface="Comic Sans MS"/>
              </a:rPr>
              <a:t>the</a:t>
            </a:r>
            <a:r>
              <a:rPr lang="es-ES_tradnl" sz="1600" dirty="0" smtClean="0">
                <a:latin typeface="Comic Sans MS"/>
              </a:rPr>
              <a:t> </a:t>
            </a:r>
            <a:r>
              <a:rPr lang="es-ES_tradnl" sz="1600" dirty="0" err="1" smtClean="0">
                <a:latin typeface="Comic Sans MS"/>
              </a:rPr>
              <a:t>accession</a:t>
            </a:r>
            <a:r>
              <a:rPr lang="es-ES_tradnl" sz="1600" dirty="0" smtClean="0">
                <a:latin typeface="Comic Sans MS"/>
              </a:rPr>
              <a:t> </a:t>
            </a:r>
            <a:r>
              <a:rPr lang="es-ES_tradnl" sz="1600" dirty="0" err="1" smtClean="0">
                <a:latin typeface="Comic Sans MS"/>
              </a:rPr>
              <a:t>of</a:t>
            </a:r>
            <a:r>
              <a:rPr lang="es-ES_tradnl" sz="1600" dirty="0" smtClean="0">
                <a:latin typeface="Comic Sans MS"/>
              </a:rPr>
              <a:t> </a:t>
            </a:r>
            <a:r>
              <a:rPr lang="es-ES_tradnl" sz="1600" dirty="0" err="1" smtClean="0">
                <a:latin typeface="Comic Sans MS"/>
              </a:rPr>
              <a:t>Spain</a:t>
            </a:r>
            <a:r>
              <a:rPr lang="es-ES_tradnl" sz="1600" dirty="0" smtClean="0">
                <a:latin typeface="Comic Sans MS"/>
              </a:rPr>
              <a:t> </a:t>
            </a:r>
            <a:r>
              <a:rPr lang="es-ES_tradnl" sz="1600" dirty="0" err="1" smtClean="0">
                <a:latin typeface="Comic Sans MS"/>
              </a:rPr>
              <a:t>to</a:t>
            </a:r>
            <a:r>
              <a:rPr lang="es-ES_tradnl" sz="1600" dirty="0" smtClean="0">
                <a:latin typeface="Comic Sans MS"/>
              </a:rPr>
              <a:t> ECC in 1982  </a:t>
            </a:r>
            <a:endParaRPr lang="es-ES_tradnl" sz="1600" dirty="0">
              <a:latin typeface="Comic Sans MS"/>
            </a:endParaRPr>
          </a:p>
        </p:txBody>
      </p:sp>
      <p:pic>
        <p:nvPicPr>
          <p:cNvPr id="4" name="Marcador de contenido 3" descr="2_22_2_ESPANA_G.jpg"/>
          <p:cNvPicPr>
            <a:picLocks noGrp="1" noChangeAspect="1"/>
          </p:cNvPicPr>
          <p:nvPr>
            <p:ph idx="1"/>
          </p:nvPr>
        </p:nvPicPr>
        <p:blipFill>
          <a:blip r:embed="rId2"/>
          <a:stretch>
            <a:fillRect/>
          </a:stretch>
        </p:blipFill>
        <p:spPr>
          <a:xfrm>
            <a:off x="726141" y="1457979"/>
            <a:ext cx="7696200" cy="4742707"/>
          </a:xfrm>
        </p:spPr>
      </p:pic>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ventura">
  <a:themeElements>
    <a:clrScheme name="Aventura">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Aventura">
      <a:majorFont>
        <a:latin typeface="Calisto MT"/>
        <a:ea typeface=""/>
        <a:cs typeface=""/>
        <a:font script="Jpan" typeface="ＭＳ Ｐ明朝"/>
      </a:majorFont>
      <a:minorFont>
        <a:latin typeface="Calisto MT"/>
        <a:ea typeface=""/>
        <a:cs typeface=""/>
        <a:font script="Jpan" typeface="ＭＳ Ｐ明朝"/>
      </a:minorFont>
    </a:fontScheme>
    <a:fmtScheme name="Aventura">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Aventura.thmx</Template>
  <TotalTime>977</TotalTime>
  <Words>1103</Words>
  <Application>Microsoft Macintosh PowerPoint</Application>
  <PresentationFormat>Presentación en pantalla (4:3)</PresentationFormat>
  <Paragraphs>77</Paragraphs>
  <Slides>13</Slides>
  <Notes>1</Notes>
  <HiddenSlides>0</HiddenSlides>
  <MMClips>0</MMClips>
  <ScaleCrop>false</ScaleCrop>
  <HeadingPairs>
    <vt:vector size="4" baseType="variant">
      <vt:variant>
        <vt:lpstr>Plantilla de diseño</vt:lpstr>
      </vt:variant>
      <vt:variant>
        <vt:i4>1</vt:i4>
      </vt:variant>
      <vt:variant>
        <vt:lpstr>Títulos de diapositiva</vt:lpstr>
      </vt:variant>
      <vt:variant>
        <vt:i4>13</vt:i4>
      </vt:variant>
    </vt:vector>
  </HeadingPairs>
  <TitlesOfParts>
    <vt:vector size="14" baseType="lpstr">
      <vt:lpstr>Aventura</vt:lpstr>
      <vt:lpstr>EUROPEAN UNION </vt:lpstr>
      <vt:lpstr>Diapositiva 2</vt:lpstr>
      <vt:lpstr>Countries of steel and coal union (Belgium, France, Italy, Luxembourg, the Netherlands and West Germany) signed the TREATY OF ROME (1957) </vt:lpstr>
      <vt:lpstr>Diapositiva 4</vt:lpstr>
      <vt:lpstr>TO SUM UP:  AFTER TREATY OF ROME </vt:lpstr>
      <vt:lpstr>Diapositiva 6</vt:lpstr>
      <vt:lpstr>Diapositiva 7</vt:lpstr>
      <vt:lpstr>Diapositiva 8</vt:lpstr>
      <vt:lpstr>Felipe González, the president of the government signing the accession of Spain to ECC in 1982  </vt:lpstr>
      <vt:lpstr>Diapositiva 10</vt:lpstr>
      <vt:lpstr>Diapositiva 11</vt:lpstr>
      <vt:lpstr>Diapositiva 12</vt:lpstr>
      <vt:lpstr>Diapositiva 13</vt:lpstr>
    </vt:vector>
  </TitlesOfParts>
  <Company>usuari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PILAR BÜREN</dc:creator>
  <cp:lastModifiedBy>PILAR BÜREN</cp:lastModifiedBy>
  <cp:revision>64</cp:revision>
  <dcterms:created xsi:type="dcterms:W3CDTF">2014-11-06T09:20:26Z</dcterms:created>
  <dcterms:modified xsi:type="dcterms:W3CDTF">2014-11-06T17:12:37Z</dcterms:modified>
</cp:coreProperties>
</file>